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 Regular"/>
      </a:defRPr>
    </a:lvl1pPr>
    <a:lvl2pPr marL="0" marR="0" indent="457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 Regular"/>
      </a:defRPr>
    </a:lvl2pPr>
    <a:lvl3pPr marL="0" marR="0" indent="914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 Regular"/>
      </a:defRPr>
    </a:lvl3pPr>
    <a:lvl4pPr marL="0" marR="0" indent="1371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 Regular"/>
      </a:defRPr>
    </a:lvl4pPr>
    <a:lvl5pPr marL="0" marR="0" indent="18288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 Regular"/>
      </a:defRPr>
    </a:lvl5pPr>
    <a:lvl6pPr marL="0" marR="0" indent="22860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 Regular"/>
      </a:defRPr>
    </a:lvl6pPr>
    <a:lvl7pPr marL="0" marR="0" indent="2743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 Regular"/>
      </a:defRPr>
    </a:lvl7pPr>
    <a:lvl8pPr marL="0" marR="0" indent="3200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 Regular"/>
      </a:defRPr>
    </a:lvl8pPr>
    <a:lvl9pPr marL="0" marR="0" indent="3657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venir Next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EFA07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254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254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3712597"/>
              <a:satOff val="-23099"/>
              <a:lumOff val="5802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BCEF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2871FF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D1F6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E7FE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9" autoAdjust="0"/>
    <p:restoredTop sz="94660"/>
  </p:normalViewPr>
  <p:slideViewPr>
    <p:cSldViewPr snapToGrid="0">
      <p:cViewPr varScale="1">
        <p:scale>
          <a:sx n="55" d="100"/>
          <a:sy n="55" d="100"/>
        </p:scale>
        <p:origin x="69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9" name="Shape 15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 презентации</a:t>
            </a:r>
          </a:p>
        </p:txBody>
      </p:sp>
      <p:sp>
        <p:nvSpPr>
          <p:cNvPr id="1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Подзаголовок презентации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нформационное сообщени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98277" y="4927600"/>
            <a:ext cx="21863646" cy="3853767"/>
          </a:xfrm>
          <a:prstGeom prst="rect">
            <a:avLst/>
          </a:prstGeom>
        </p:spPr>
        <p:txBody>
          <a:bodyPr anchor="ctr"/>
          <a:lstStyle>
            <a:lvl1pPr algn="ctr" defTabSz="1160859">
              <a:defRPr sz="10200" b="1" spc="-408">
                <a:latin typeface="+mn-lt"/>
                <a:ea typeface="+mn-ea"/>
                <a:cs typeface="+mn-cs"/>
                <a:sym typeface="Avenir Next Regular"/>
              </a:defRPr>
            </a:lvl1pPr>
            <a:lvl2pPr algn="ctr" defTabSz="1160859">
              <a:defRPr sz="10200" b="1" spc="-408">
                <a:latin typeface="+mn-lt"/>
                <a:ea typeface="+mn-ea"/>
                <a:cs typeface="+mn-cs"/>
                <a:sym typeface="Avenir Next Regular"/>
              </a:defRPr>
            </a:lvl2pPr>
            <a:lvl3pPr algn="ctr" defTabSz="1160859">
              <a:defRPr sz="10200" b="1" spc="-408">
                <a:latin typeface="+mn-lt"/>
                <a:ea typeface="+mn-ea"/>
                <a:cs typeface="+mn-cs"/>
                <a:sym typeface="Avenir Next Regular"/>
              </a:defRPr>
            </a:lvl3pPr>
            <a:lvl4pPr algn="ctr" defTabSz="1160859">
              <a:defRPr sz="10200" b="1" spc="-408">
                <a:latin typeface="+mn-lt"/>
                <a:ea typeface="+mn-ea"/>
                <a:cs typeface="+mn-cs"/>
                <a:sym typeface="Avenir Next Regular"/>
              </a:defRPr>
            </a:lvl4pPr>
            <a:lvl5pPr algn="ctr" defTabSz="1160859">
              <a:defRPr sz="10200" b="1" spc="-408">
                <a:latin typeface="+mn-lt"/>
                <a:ea typeface="+mn-ea"/>
                <a:cs typeface="+mn-cs"/>
                <a:sym typeface="Avenir Next Regular"/>
              </a:defRPr>
            </a:lvl5pPr>
          </a:lstStyle>
          <a:p>
            <a:r>
              <a:t>Информационное сообщение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Важный факт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Информация о факте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5400" y="8117284"/>
            <a:ext cx="21869400" cy="592456"/>
          </a:xfrm>
          <a:prstGeom prst="rect">
            <a:avLst/>
          </a:prstGeom>
        </p:spPr>
        <p:txBody>
          <a:bodyPr/>
          <a:lstStyle>
            <a:lvl1pPr algn="ctr" defTabSz="473201">
              <a:spcBef>
                <a:spcPts val="2500"/>
              </a:spcBef>
              <a:defRPr sz="2835" spc="-85"/>
            </a:lvl1pPr>
          </a:lstStyle>
          <a:p>
            <a:r>
              <a:t>Информация о факте</a:t>
            </a:r>
          </a:p>
        </p:txBody>
      </p:sp>
      <p:sp>
        <p:nvSpPr>
          <p:cNvPr id="115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95400" y="3587043"/>
            <a:ext cx="21869400" cy="4730168"/>
          </a:xfrm>
          <a:prstGeom prst="rect">
            <a:avLst/>
          </a:prstGeom>
        </p:spPr>
        <p:txBody>
          <a:bodyPr anchor="b"/>
          <a:lstStyle>
            <a:lvl1pPr algn="ctr" defTabSz="825500">
              <a:lnSpc>
                <a:spcPct val="70000"/>
              </a:lnSpc>
              <a:defRPr sz="22400" b="1" spc="-448">
                <a:latin typeface="+mn-lt"/>
                <a:ea typeface="+mn-ea"/>
                <a:cs typeface="+mn-cs"/>
                <a:sym typeface="Avenir Next Regular"/>
              </a:defRPr>
            </a:lvl1pPr>
            <a:lvl2pPr algn="ctr" defTabSz="825500">
              <a:lnSpc>
                <a:spcPct val="70000"/>
              </a:lnSpc>
              <a:defRPr sz="22400" b="1" spc="-448">
                <a:latin typeface="+mn-lt"/>
                <a:ea typeface="+mn-ea"/>
                <a:cs typeface="+mn-cs"/>
                <a:sym typeface="Avenir Next Regular"/>
              </a:defRPr>
            </a:lvl2pPr>
            <a:lvl3pPr algn="ctr" defTabSz="825500">
              <a:lnSpc>
                <a:spcPct val="70000"/>
              </a:lnSpc>
              <a:defRPr sz="22400" b="1" spc="-448">
                <a:latin typeface="+mn-lt"/>
                <a:ea typeface="+mn-ea"/>
                <a:cs typeface="+mn-cs"/>
                <a:sym typeface="Avenir Next Regular"/>
              </a:defRPr>
            </a:lvl3pPr>
            <a:lvl4pPr algn="ctr" defTabSz="825500">
              <a:lnSpc>
                <a:spcPct val="70000"/>
              </a:lnSpc>
              <a:defRPr sz="22400" b="1" spc="-448">
                <a:latin typeface="+mn-lt"/>
                <a:ea typeface="+mn-ea"/>
                <a:cs typeface="+mn-cs"/>
                <a:sym typeface="Avenir Next Regular"/>
              </a:defRPr>
            </a:lvl4pPr>
            <a:lvl5pPr algn="ctr" defTabSz="825500">
              <a:lnSpc>
                <a:spcPct val="70000"/>
              </a:lnSpc>
              <a:defRPr sz="22400" b="1" spc="-448">
                <a:latin typeface="+mn-lt"/>
                <a:ea typeface="+mn-ea"/>
                <a:cs typeface="+mn-cs"/>
                <a:sym typeface="Avenir Next Regular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Прямоугольник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11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Авторство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252674" y="10353079"/>
            <a:ext cx="20691414" cy="567945"/>
          </a:xfrm>
          <a:prstGeom prst="rect">
            <a:avLst/>
          </a:prstGeom>
        </p:spPr>
        <p:txBody>
          <a:bodyPr/>
          <a:lstStyle>
            <a:lvl1pPr defTabSz="572516">
              <a:defRPr sz="2744" spc="-82"/>
            </a:lvl1pPr>
          </a:lstStyle>
          <a:p>
            <a:r>
              <a:t>Авторство </a:t>
            </a:r>
          </a:p>
        </p:txBody>
      </p:sp>
      <p:sp>
        <p:nvSpPr>
          <p:cNvPr id="125" name="Прямоугольник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126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439912" y="4332885"/>
            <a:ext cx="21504176" cy="5497468"/>
          </a:xfrm>
          <a:prstGeom prst="rect">
            <a:avLst/>
          </a:prstGeom>
        </p:spPr>
        <p:txBody>
          <a:bodyPr anchor="b"/>
          <a:lstStyle>
            <a:lvl1pPr marL="714375" indent="-714375" defTabSz="1160859">
              <a:lnSpc>
                <a:spcPct val="70000"/>
              </a:lnSpc>
              <a:defRPr sz="13300" b="1" i="1" spc="-532">
                <a:latin typeface="+mn-lt"/>
                <a:ea typeface="+mn-ea"/>
                <a:cs typeface="+mn-cs"/>
                <a:sym typeface="Avenir Next Regular"/>
              </a:defRPr>
            </a:lvl1pPr>
            <a:lvl2pPr marL="714375" indent="-257175" defTabSz="1160859">
              <a:lnSpc>
                <a:spcPct val="70000"/>
              </a:lnSpc>
              <a:defRPr sz="13300" b="1" i="1" spc="-532">
                <a:latin typeface="+mn-lt"/>
                <a:ea typeface="+mn-ea"/>
                <a:cs typeface="+mn-cs"/>
                <a:sym typeface="Avenir Next Regular"/>
              </a:defRPr>
            </a:lvl2pPr>
            <a:lvl3pPr marL="714375" indent="200025" defTabSz="1160859">
              <a:lnSpc>
                <a:spcPct val="70000"/>
              </a:lnSpc>
              <a:defRPr sz="13300" b="1" i="1" spc="-532">
                <a:latin typeface="+mn-lt"/>
                <a:ea typeface="+mn-ea"/>
                <a:cs typeface="+mn-cs"/>
                <a:sym typeface="Avenir Next Regular"/>
              </a:defRPr>
            </a:lvl3pPr>
            <a:lvl4pPr marL="714375" indent="657225" defTabSz="1160859">
              <a:lnSpc>
                <a:spcPct val="70000"/>
              </a:lnSpc>
              <a:defRPr sz="13300" b="1" i="1" spc="-532">
                <a:latin typeface="+mn-lt"/>
                <a:ea typeface="+mn-ea"/>
                <a:cs typeface="+mn-cs"/>
                <a:sym typeface="Avenir Next Regular"/>
              </a:defRPr>
            </a:lvl4pPr>
            <a:lvl5pPr marL="714375" indent="1114425" defTabSz="1160859">
              <a:lnSpc>
                <a:spcPct val="70000"/>
              </a:lnSpc>
              <a:defRPr sz="13300" b="1" i="1" spc="-532">
                <a:latin typeface="+mn-lt"/>
                <a:ea typeface="+mn-ea"/>
                <a:cs typeface="+mn-cs"/>
                <a:sym typeface="Avenir Next Regular"/>
              </a:defRPr>
            </a:lvl5pPr>
          </a:lstStyle>
          <a:p>
            <a:r>
              <a:t>«Важная цитата»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 (3 шт.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Вид сбоку на человека в жёлтой куртке с капюшоном на фоне жёлтых ставней"/>
          <p:cNvSpPr>
            <a:spLocks noGrp="1"/>
          </p:cNvSpPr>
          <p:nvPr>
            <p:ph type="pic" idx="21"/>
          </p:nvPr>
        </p:nvSpPr>
        <p:spPr>
          <a:xfrm>
            <a:off x="4076700" y="-3937000"/>
            <a:ext cx="26492200" cy="176614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Вид со спины на человека в жёлтой кофте, который смотрит через отверстие в каменной стене"/>
          <p:cNvSpPr>
            <a:spLocks noGrp="1"/>
          </p:cNvSpPr>
          <p:nvPr>
            <p:ph type="pic" sz="half" idx="22"/>
          </p:nvPr>
        </p:nvSpPr>
        <p:spPr>
          <a:xfrm>
            <a:off x="-1" y="-525805"/>
            <a:ext cx="12065001" cy="77826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6" name="Улыбающийся человек в синей кофте перед синей стеной"/>
          <p:cNvSpPr>
            <a:spLocks noGrp="1"/>
          </p:cNvSpPr>
          <p:nvPr>
            <p:ph type="pic" sz="half" idx="23"/>
          </p:nvPr>
        </p:nvSpPr>
        <p:spPr>
          <a:xfrm>
            <a:off x="-1" y="6384784"/>
            <a:ext cx="12065001" cy="80482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Человек в синих джинсах и синей кофте стоит на фоне красно-фиолетовой стены"/>
          <p:cNvSpPr>
            <a:spLocks noGrp="1"/>
          </p:cNvSpPr>
          <p:nvPr>
            <p:ph type="pic" idx="21"/>
          </p:nvPr>
        </p:nvSpPr>
        <p:spPr>
          <a:xfrm>
            <a:off x="0" y="-1266000"/>
            <a:ext cx="24384000" cy="16248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Улыбающийся человек в солнцезащитных очках и жёлтой кофте стоит перед ярко-голубой стеной"/>
          <p:cNvSpPr>
            <a:spLocks noGrp="1"/>
          </p:cNvSpPr>
          <p:nvPr>
            <p:ph type="pic" idx="21"/>
          </p:nvPr>
        </p:nvSpPr>
        <p:spPr>
          <a:xfrm>
            <a:off x="-685800" y="-6146800"/>
            <a:ext cx="34201100" cy="2008998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1295400" y="4384675"/>
            <a:ext cx="21869400" cy="4699000"/>
          </a:xfrm>
          <a:prstGeom prst="rect">
            <a:avLst/>
          </a:prstGeom>
        </p:spPr>
        <p:txBody>
          <a:bodyPr/>
          <a:lstStyle/>
          <a:p>
            <a:r>
              <a:t>Заголовок презентации</a:t>
            </a:r>
          </a:p>
        </p:txBody>
      </p:sp>
      <p:sp>
        <p:nvSpPr>
          <p:cNvPr id="2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95400" y="9268776"/>
            <a:ext cx="21869400" cy="1422714"/>
          </a:xfrm>
          <a:prstGeom prst="rect">
            <a:avLst/>
          </a:prstGeom>
        </p:spPr>
        <p:txBody>
          <a:bodyPr/>
          <a:lstStyle/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 (вариант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Вид сбоку на человека в жёлтой куртке с капюшоном на фоне жёлтых ставней"/>
          <p:cNvSpPr>
            <a:spLocks noGrp="1"/>
          </p:cNvSpPr>
          <p:nvPr>
            <p:ph type="pic" idx="21"/>
          </p:nvPr>
        </p:nvSpPr>
        <p:spPr>
          <a:xfrm>
            <a:off x="8922063" y="-1"/>
            <a:ext cx="20573998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95400" y="3743016"/>
            <a:ext cx="11442700" cy="5334001"/>
          </a:xfrm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3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95400" y="9271000"/>
            <a:ext cx="11442700" cy="3175000"/>
          </a:xfrm>
          <a:prstGeom prst="rect">
            <a:avLst/>
          </a:prstGeom>
        </p:spPr>
        <p:txBody>
          <a:bodyPr/>
          <a:lstStyle/>
          <a:p>
            <a:r>
              <a:t>Подзаголовок слайда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Автор и дат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66674">
              <a:spcBef>
                <a:spcPts val="3100"/>
              </a:spcBef>
              <a:defRPr sz="1940" spc="-58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Автор и дата</a:t>
            </a:r>
          </a:p>
        </p:txBody>
      </p:sp>
      <p:sp>
        <p:nvSpPr>
          <p:cNvPr id="41" name="Подзаголовок слайда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>
            <a:lvl1pPr defTabSz="572516">
              <a:defRPr sz="3430" spc="-102"/>
            </a:lvl1pPr>
          </a:lstStyle>
          <a:p>
            <a:r>
              <a:t>Подзаголовок слайда</a:t>
            </a:r>
          </a:p>
        </p:txBody>
      </p:sp>
      <p:sp>
        <p:nvSpPr>
          <p:cNvPr id="42" name="Прямоугольник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4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95400" y="1620697"/>
            <a:ext cx="21869400" cy="1778386"/>
          </a:xfrm>
          <a:prstGeom prst="rect">
            <a:avLst/>
          </a:prstGeom>
        </p:spPr>
        <p:txBody>
          <a:bodyPr anchor="t"/>
          <a:lstStyle>
            <a:lvl1pPr defTabSz="584200">
              <a:defRPr sz="10000" spc="-400"/>
            </a:lvl1pPr>
          </a:lstStyle>
          <a:p>
            <a:r>
              <a:t>Заголовок слайда</a:t>
            </a:r>
          </a:p>
        </p:txBody>
      </p:sp>
      <p:sp>
        <p:nvSpPr>
          <p:cNvPr id="44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95400" y="5270500"/>
            <a:ext cx="21869400" cy="7137400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sz="4000" cap="none" spc="0"/>
            </a:lvl1pPr>
            <a:lvl2pPr defTabSz="584200">
              <a:spcBef>
                <a:spcPts val="3300"/>
              </a:spcBef>
              <a:defRPr sz="4000" cap="none" spc="0"/>
            </a:lvl2pPr>
            <a:lvl3pPr defTabSz="584200">
              <a:spcBef>
                <a:spcPts val="3300"/>
              </a:spcBef>
              <a:defRPr sz="4000" cap="none" spc="0"/>
            </a:lvl3pPr>
            <a:lvl4pPr defTabSz="584200">
              <a:spcBef>
                <a:spcPts val="3300"/>
              </a:spcBef>
              <a:defRPr sz="4000" cap="none" spc="0"/>
            </a:lvl4pPr>
            <a:lvl5pPr defTabSz="584200">
              <a:spcBef>
                <a:spcPts val="3300"/>
              </a:spcBef>
              <a:defRPr sz="4000" cap="none" spc="0"/>
            </a:lvl5pPr>
          </a:lstStyle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22784562" y="12966045"/>
            <a:ext cx="379477" cy="4191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Автор и дат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66674">
              <a:spcBef>
                <a:spcPts val="3100"/>
              </a:spcBef>
              <a:defRPr sz="1940" spc="-58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Автор и дата</a:t>
            </a:r>
          </a:p>
        </p:txBody>
      </p:sp>
      <p:sp>
        <p:nvSpPr>
          <p:cNvPr id="53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95400" y="5270500"/>
            <a:ext cx="21869400" cy="7135317"/>
          </a:xfrm>
          <a:prstGeom prst="rect">
            <a:avLst/>
          </a:prstGeom>
        </p:spPr>
        <p:txBody>
          <a:bodyPr numCol="2" spcCol="1093469"/>
          <a:lstStyle>
            <a:lvl1pPr defTabSz="584200">
              <a:spcBef>
                <a:spcPts val="3300"/>
              </a:spcBef>
              <a:defRPr sz="4000" cap="none" spc="0"/>
            </a:lvl1pPr>
            <a:lvl2pPr defTabSz="584200">
              <a:spcBef>
                <a:spcPts val="3300"/>
              </a:spcBef>
              <a:defRPr sz="4000" cap="none" spc="0"/>
            </a:lvl2pPr>
            <a:lvl3pPr defTabSz="584200">
              <a:spcBef>
                <a:spcPts val="3300"/>
              </a:spcBef>
              <a:defRPr sz="4000" cap="none" spc="0"/>
            </a:lvl3pPr>
            <a:lvl4pPr defTabSz="584200">
              <a:spcBef>
                <a:spcPts val="3300"/>
              </a:spcBef>
              <a:defRPr sz="4000" cap="none" spc="0"/>
            </a:lvl4pPr>
            <a:lvl5pPr defTabSz="584200">
              <a:spcBef>
                <a:spcPts val="3300"/>
              </a:spcBef>
              <a:defRPr sz="4000" cap="none" spc="0"/>
            </a:lvl5pPr>
          </a:lstStyle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4" name="Прямоугольник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5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Улыбающийся человек в синей кофте перед синей стеной"/>
          <p:cNvSpPr>
            <a:spLocks noGrp="1"/>
          </p:cNvSpPr>
          <p:nvPr>
            <p:ph type="pic" idx="21"/>
          </p:nvPr>
        </p:nvSpPr>
        <p:spPr>
          <a:xfrm>
            <a:off x="10236489" y="-1"/>
            <a:ext cx="2056146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95400" y="5257800"/>
            <a:ext cx="11442700" cy="6886575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sz="4000" cap="none" spc="0"/>
            </a:lvl1pPr>
            <a:lvl2pPr defTabSz="584200">
              <a:spcBef>
                <a:spcPts val="3300"/>
              </a:spcBef>
              <a:defRPr sz="4000" cap="none" spc="0"/>
            </a:lvl2pPr>
            <a:lvl3pPr defTabSz="584200">
              <a:spcBef>
                <a:spcPts val="3300"/>
              </a:spcBef>
              <a:defRPr sz="4000" cap="none" spc="0"/>
            </a:lvl3pPr>
            <a:lvl4pPr defTabSz="584200">
              <a:spcBef>
                <a:spcPts val="3300"/>
              </a:spcBef>
              <a:defRPr sz="4000" cap="none" spc="0"/>
            </a:lvl4pPr>
            <a:lvl5pPr defTabSz="584200">
              <a:spcBef>
                <a:spcPts val="3300"/>
              </a:spcBef>
              <a:defRPr sz="4000" cap="none" spc="0"/>
            </a:lvl5pPr>
          </a:lstStyle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Прямоугольник"/>
          <p:cNvSpPr/>
          <p:nvPr/>
        </p:nvSpPr>
        <p:spPr>
          <a:xfrm>
            <a:off x="0" y="990550"/>
            <a:ext cx="12538389" cy="279401"/>
          </a:xfrm>
          <a:prstGeom prst="rect">
            <a:avLst/>
          </a:prstGeom>
          <a:gradFill>
            <a:gsLst>
              <a:gs pos="0">
                <a:schemeClr val="accent2">
                  <a:hueOff val="2145872"/>
                  <a:lumOff val="27123"/>
                </a:schemeClr>
              </a:gs>
              <a:gs pos="100000">
                <a:schemeClr val="accent6">
                  <a:hueOff val="113101"/>
                  <a:lumOff val="-24938"/>
                </a:schemeClr>
              </a:gs>
            </a:gsLst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65" name="Автор и дата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95400" y="12955885"/>
            <a:ext cx="11442700" cy="429261"/>
          </a:xfrm>
          <a:prstGeom prst="rect">
            <a:avLst/>
          </a:prstGeom>
        </p:spPr>
        <p:txBody>
          <a:bodyPr/>
          <a:lstStyle>
            <a:lvl1pPr defTabSz="566674">
              <a:spcBef>
                <a:spcPts val="3100"/>
              </a:spcBef>
              <a:defRPr sz="1940" spc="-58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Автор и дата</a:t>
            </a:r>
          </a:p>
        </p:txBody>
      </p:sp>
      <p:sp>
        <p:nvSpPr>
          <p:cNvPr id="66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95400" y="1625600"/>
            <a:ext cx="11442700" cy="2466975"/>
          </a:xfrm>
          <a:prstGeom prst="rect">
            <a:avLst/>
          </a:prstGeom>
        </p:spPr>
        <p:txBody>
          <a:bodyPr anchor="t"/>
          <a:lstStyle>
            <a:lvl1pPr defTabSz="584200">
              <a:defRPr sz="10000" spc="-400"/>
            </a:lvl1pPr>
          </a:lstStyle>
          <a:p>
            <a:r>
              <a:t>Заголовок слайда</a:t>
            </a:r>
          </a:p>
        </p:txBody>
      </p:sp>
      <p:sp>
        <p:nvSpPr>
          <p:cNvPr id="67" name="Подзаголовок слайда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1295400" y="4092575"/>
            <a:ext cx="11442701" cy="678372"/>
          </a:xfrm>
          <a:prstGeom prst="rect">
            <a:avLst/>
          </a:prstGeom>
        </p:spPr>
        <p:txBody>
          <a:bodyPr/>
          <a:lstStyle>
            <a:lvl1pPr defTabSz="554990">
              <a:defRPr sz="3325" spc="-99"/>
            </a:lvl1pPr>
          </a:lstStyle>
          <a:p>
            <a:r>
              <a:t>Подзаголовок слайда</a:t>
            </a:r>
          </a:p>
        </p:txBody>
      </p:sp>
      <p:sp>
        <p:nvSpPr>
          <p:cNvPr id="6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Раздел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Заголовок раздела"/>
          <p:cNvSpPr txBox="1">
            <a:spLocks noGrp="1"/>
          </p:cNvSpPr>
          <p:nvPr>
            <p:ph type="title" hasCustomPrompt="1"/>
          </p:nvPr>
        </p:nvSpPr>
        <p:spPr>
          <a:xfrm>
            <a:off x="1295400" y="5404408"/>
            <a:ext cx="21869400" cy="2881785"/>
          </a:xfrm>
          <a:prstGeom prst="rect">
            <a:avLst/>
          </a:prstGeom>
        </p:spPr>
        <p:txBody>
          <a:bodyPr anchor="ctr"/>
          <a:lstStyle>
            <a:lvl1pPr defTabSz="825500">
              <a:defRPr sz="10200" spc="-408"/>
            </a:lvl1pPr>
          </a:lstStyle>
          <a:p>
            <a:r>
              <a:t>Заголовок раздела</a:t>
            </a:r>
          </a:p>
        </p:txBody>
      </p:sp>
      <p:sp>
        <p:nvSpPr>
          <p:cNvPr id="7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Автор и дат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66674">
              <a:spcBef>
                <a:spcPts val="3100"/>
              </a:spcBef>
              <a:defRPr sz="1940" spc="-58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Автор и дата</a:t>
            </a:r>
          </a:p>
        </p:txBody>
      </p:sp>
      <p:sp>
        <p:nvSpPr>
          <p:cNvPr id="84" name="Подзаголовок слайда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>
            <a:lvl1pPr defTabSz="572516">
              <a:defRPr sz="3430" spc="-102"/>
            </a:lvl1pPr>
          </a:lstStyle>
          <a:p>
            <a:r>
              <a:t>Подзаголовок слайда </a:t>
            </a:r>
          </a:p>
        </p:txBody>
      </p:sp>
      <p:sp>
        <p:nvSpPr>
          <p:cNvPr id="85" name="Прямоугольник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gradFill>
            <a:gsLst>
              <a:gs pos="0">
                <a:schemeClr val="accent2">
                  <a:hueOff val="2145872"/>
                  <a:lumOff val="27123"/>
                </a:schemeClr>
              </a:gs>
              <a:gs pos="100000">
                <a:schemeClr val="accent6">
                  <a:hueOff val="113101"/>
                  <a:lumOff val="-24938"/>
                </a:schemeClr>
              </a:gs>
            </a:gsLst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86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z="10000" spc="-400"/>
            </a:lvl1pPr>
          </a:lstStyle>
          <a:p>
            <a:r>
              <a:t>Заголовок слайда</a:t>
            </a:r>
          </a:p>
        </p:txBody>
      </p:sp>
      <p:sp>
        <p:nvSpPr>
          <p:cNvPr id="8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овестка дня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Автор и дат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66674">
              <a:spcBef>
                <a:spcPts val="3100"/>
              </a:spcBef>
              <a:defRPr sz="1940" spc="-58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Автор и дата</a:t>
            </a:r>
          </a:p>
        </p:txBody>
      </p:sp>
      <p:sp>
        <p:nvSpPr>
          <p:cNvPr id="95" name="Подзаголовок повестки дня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>
            <a:lvl1pPr defTabSz="572516">
              <a:defRPr sz="3430" spc="-102"/>
            </a:lvl1pPr>
          </a:lstStyle>
          <a:p>
            <a:r>
              <a:t>Подзаголовок повестки дня</a:t>
            </a:r>
          </a:p>
        </p:txBody>
      </p:sp>
      <p:sp>
        <p:nvSpPr>
          <p:cNvPr id="96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95400" y="5118100"/>
            <a:ext cx="21869400" cy="7137400"/>
          </a:xfrm>
          <a:prstGeom prst="rect">
            <a:avLst/>
          </a:prstGeom>
        </p:spPr>
        <p:txBody>
          <a:bodyPr/>
          <a:lstStyle>
            <a:lvl1pPr defTabSz="825500">
              <a:spcBef>
                <a:spcPts val="3200"/>
              </a:spcBef>
              <a:defRPr sz="5400" b="1" u="sng" cap="none" spc="-53">
                <a:latin typeface="+mn-lt"/>
                <a:ea typeface="+mn-ea"/>
                <a:cs typeface="+mn-cs"/>
                <a:sym typeface="Avenir Next Regular"/>
              </a:defRPr>
            </a:lvl1pPr>
            <a:lvl2pPr defTabSz="825500">
              <a:spcBef>
                <a:spcPts val="3200"/>
              </a:spcBef>
              <a:defRPr sz="5400" b="1" u="sng" cap="none" spc="-53">
                <a:latin typeface="+mn-lt"/>
                <a:ea typeface="+mn-ea"/>
                <a:cs typeface="+mn-cs"/>
                <a:sym typeface="Avenir Next Regular"/>
              </a:defRPr>
            </a:lvl2pPr>
            <a:lvl3pPr defTabSz="825500">
              <a:spcBef>
                <a:spcPts val="3200"/>
              </a:spcBef>
              <a:defRPr sz="5400" b="1" u="sng" cap="none" spc="-53">
                <a:latin typeface="+mn-lt"/>
                <a:ea typeface="+mn-ea"/>
                <a:cs typeface="+mn-cs"/>
                <a:sym typeface="Avenir Next Regular"/>
              </a:defRPr>
            </a:lvl3pPr>
            <a:lvl4pPr defTabSz="825500">
              <a:spcBef>
                <a:spcPts val="3200"/>
              </a:spcBef>
              <a:defRPr sz="5400" b="1" u="sng" cap="none" spc="-53">
                <a:latin typeface="+mn-lt"/>
                <a:ea typeface="+mn-ea"/>
                <a:cs typeface="+mn-cs"/>
                <a:sym typeface="Avenir Next Regular"/>
              </a:defRPr>
            </a:lvl4pPr>
            <a:lvl5pPr defTabSz="825500">
              <a:spcBef>
                <a:spcPts val="3200"/>
              </a:spcBef>
              <a:defRPr sz="5400" b="1" u="sng" cap="none" spc="-53">
                <a:latin typeface="+mn-lt"/>
                <a:ea typeface="+mn-ea"/>
                <a:cs typeface="+mn-cs"/>
                <a:sym typeface="Avenir Next Regular"/>
              </a:defRPr>
            </a:lvl5pPr>
          </a:lstStyle>
          <a:p>
            <a:r>
              <a:t>Темы повестки дня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7" name="Прямоугольник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98" name="Заголовок повестки дня"/>
          <p:cNvSpPr txBox="1">
            <a:spLocks noGrp="1"/>
          </p:cNvSpPr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z="10000" spc="-400"/>
            </a:lvl1pPr>
          </a:lstStyle>
          <a:p>
            <a:r>
              <a:t>Заголовок повестки дня</a:t>
            </a:r>
          </a:p>
        </p:txBody>
      </p:sp>
      <p:sp>
        <p:nvSpPr>
          <p:cNvPr id="9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1298349" y="4384675"/>
            <a:ext cx="21869401" cy="469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Заголовок презентации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98349" y="9268776"/>
            <a:ext cx="21869401" cy="1402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Подзаголовок презентации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22788372" y="12964160"/>
            <a:ext cx="379477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3428914">
              <a:lnSpc>
                <a:spcPct val="100000"/>
              </a:lnSpc>
              <a:spcBef>
                <a:spcPts val="0"/>
              </a:spcBef>
              <a:tabLst/>
              <a:defRPr sz="1800" spc="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Avenir Next Regular"/>
        </a:defRPr>
      </a:lvl9pPr>
    </p:titleStyle>
    <p:body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1pPr>
      <a:lvl2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2pPr>
      <a:lvl3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3pPr>
      <a:lvl4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4pPr>
      <a:lvl5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5pPr>
      <a:lvl6pPr marL="0" marR="0" indent="2286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6pPr>
      <a:lvl7pPr marL="0" marR="0" indent="2743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7pPr>
      <a:lvl8pPr marL="0" marR="0" indent="3200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8pPr>
      <a:lvl9pPr marL="0" marR="0" indent="3657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9pPr>
    </p:bodyStyle>
    <p:otherStyle>
      <a:lvl1pPr marL="0" marR="0" indent="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20168248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Заголовок 1"/>
          <p:cNvSpPr txBox="1">
            <a:spLocks noGrp="1"/>
          </p:cNvSpPr>
          <p:nvPr>
            <p:ph type="title"/>
          </p:nvPr>
        </p:nvSpPr>
        <p:spPr>
          <a:xfrm>
            <a:off x="1624474" y="1296838"/>
            <a:ext cx="21869401" cy="4699001"/>
          </a:xfrm>
          <a:prstGeom prst="rect">
            <a:avLst/>
          </a:prstGeom>
        </p:spPr>
        <p:txBody>
          <a:bodyPr/>
          <a:lstStyle/>
          <a:p>
            <a:pPr>
              <a:defRPr sz="10800" spc="-540"/>
            </a:pPr>
            <a:r>
              <a:t>Индивидуальный проект</a:t>
            </a:r>
            <a:br/>
            <a:r>
              <a:t>Музыкальная игра </a:t>
            </a:r>
            <a:r>
              <a:rPr b="0">
                <a:solidFill>
                  <a:srgbClr val="FFFFFF"/>
                </a:solidFill>
                <a:latin typeface="Chalkduster"/>
                <a:ea typeface="Chalkduster"/>
                <a:cs typeface="Chalkduster"/>
                <a:sym typeface="Chalkduster"/>
              </a:rPr>
              <a:t>«Musuic»</a:t>
            </a:r>
          </a:p>
        </p:txBody>
      </p:sp>
      <p:sp>
        <p:nvSpPr>
          <p:cNvPr id="162" name="Подзаголовок 2"/>
          <p:cNvSpPr txBox="1">
            <a:spLocks noGrp="1"/>
          </p:cNvSpPr>
          <p:nvPr>
            <p:ph type="body" sz="quarter" idx="1"/>
          </p:nvPr>
        </p:nvSpPr>
        <p:spPr>
          <a:xfrm>
            <a:off x="1084678" y="9347524"/>
            <a:ext cx="8510151" cy="305919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72000"/>
              </a:lnSpc>
              <a:defRPr sz="3600" spc="-107">
                <a:solidFill>
                  <a:srgbClr val="FFFFFF"/>
                </a:solidFill>
              </a:defRPr>
            </a:pPr>
            <a:r>
              <a:rPr>
                <a:solidFill>
                  <a:srgbClr val="000000"/>
                </a:solidFill>
              </a:rPr>
              <a:t>Город:</a:t>
            </a:r>
            <a:r>
              <a:t> Челябинск</a:t>
            </a:r>
          </a:p>
          <a:p>
            <a:pPr>
              <a:lnSpc>
                <a:spcPct val="72000"/>
              </a:lnSpc>
              <a:defRPr sz="3600" spc="-107">
                <a:solidFill>
                  <a:srgbClr val="FFFFFF"/>
                </a:solidFill>
              </a:defRPr>
            </a:pPr>
            <a:r>
              <a:rPr>
                <a:solidFill>
                  <a:srgbClr val="000000"/>
                </a:solidFill>
              </a:rPr>
              <a:t>Площадка: </a:t>
            </a:r>
            <a:r>
              <a:t>ЮУрГУ</a:t>
            </a:r>
          </a:p>
          <a:p>
            <a:pPr>
              <a:lnSpc>
                <a:spcPct val="72000"/>
              </a:lnSpc>
              <a:defRPr sz="3600" spc="-107">
                <a:solidFill>
                  <a:srgbClr val="FFFFFF"/>
                </a:solidFill>
              </a:defRPr>
            </a:pPr>
            <a:r>
              <a:rPr>
                <a:solidFill>
                  <a:srgbClr val="000000"/>
                </a:solidFill>
              </a:rPr>
              <a:t>Учащийся: </a:t>
            </a:r>
            <a:r>
              <a:t>Воронков Н.А.</a:t>
            </a:r>
          </a:p>
          <a:p>
            <a:pPr>
              <a:lnSpc>
                <a:spcPct val="72000"/>
              </a:lnSpc>
              <a:defRPr sz="3600" spc="-107">
                <a:solidFill>
                  <a:srgbClr val="FFFFFF"/>
                </a:solidFill>
              </a:defRPr>
            </a:pPr>
            <a:r>
              <a:rPr>
                <a:solidFill>
                  <a:srgbClr val="000000"/>
                </a:solidFill>
              </a:rPr>
              <a:t>Преподаватель: </a:t>
            </a:r>
            <a:r>
              <a:t>Глизница М.Н.</a:t>
            </a:r>
          </a:p>
          <a:p>
            <a:pPr>
              <a:lnSpc>
                <a:spcPct val="72000"/>
              </a:lnSpc>
              <a:defRPr sz="3600" spc="-107">
                <a:solidFill>
                  <a:srgbClr val="FFFFFF"/>
                </a:solidFill>
              </a:defRPr>
            </a:pPr>
            <a:endParaRPr/>
          </a:p>
          <a:p>
            <a:pPr>
              <a:lnSpc>
                <a:spcPct val="72000"/>
              </a:lnSpc>
              <a:defRPr sz="3600" spc="-107">
                <a:solidFill>
                  <a:srgbClr val="FFFFFF"/>
                </a:solidFill>
              </a:defRPr>
            </a:pPr>
            <a:r>
              <a:rPr>
                <a:solidFill>
                  <a:srgbClr val="000000"/>
                </a:solidFill>
              </a:rPr>
              <a:t>Дата: </a:t>
            </a:r>
            <a:r>
              <a:t>30.05.24</a:t>
            </a:r>
          </a:p>
        </p:txBody>
      </p:sp>
      <p:pic>
        <p:nvPicPr>
          <p:cNvPr id="163" name="abstract-music-background-with-notes_970024-44022-Photoroom.png-Photoroom.png" descr="abstract-music-background-with-notes_970024-44022-Photoroom.png-Photoroom.png"/>
          <p:cNvPicPr>
            <a:picLocks noChangeAspect="1"/>
          </p:cNvPicPr>
          <p:nvPr/>
        </p:nvPicPr>
        <p:blipFill>
          <a:blip r:embed="rId2"/>
          <a:srcRect t="19275" b="16699"/>
          <a:stretch>
            <a:fillRect/>
          </a:stretch>
        </p:blipFill>
        <p:spPr>
          <a:xfrm>
            <a:off x="9030911" y="6284118"/>
            <a:ext cx="15351574" cy="73716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Заголовок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z="9600" spc="-384"/>
            </a:lvl1pPr>
          </a:lstStyle>
          <a:p>
            <a:r>
              <a:t>План по продвижению</a:t>
            </a:r>
          </a:p>
        </p:txBody>
      </p:sp>
      <p:sp>
        <p:nvSpPr>
          <p:cNvPr id="236" name="TextBox 2"/>
          <p:cNvSpPr txBox="1"/>
          <p:nvPr/>
        </p:nvSpPr>
        <p:spPr>
          <a:xfrm>
            <a:off x="2240606" y="5210354"/>
            <a:ext cx="21045108" cy="5253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>
              <a:defRPr sz="5600" spc="-56"/>
            </a:pPr>
            <a:r>
              <a:rPr dirty="0" err="1"/>
              <a:t>Добавление</a:t>
            </a:r>
            <a:r>
              <a:rPr dirty="0"/>
              <a:t> </a:t>
            </a:r>
            <a:r>
              <a:rPr dirty="0" err="1"/>
              <a:t>новых</a:t>
            </a:r>
            <a:r>
              <a:rPr dirty="0"/>
              <a:t> </a:t>
            </a:r>
            <a:r>
              <a:rPr dirty="0" err="1"/>
              <a:t>режимов</a:t>
            </a:r>
            <a:r>
              <a:rPr lang="ru-RU" dirty="0"/>
              <a:t> игры</a:t>
            </a:r>
            <a:r>
              <a:rPr dirty="0"/>
              <a:t> </a:t>
            </a:r>
            <a:r>
              <a:rPr dirty="0" err="1"/>
              <a:t>под</a:t>
            </a:r>
            <a:r>
              <a:rPr dirty="0"/>
              <a:t> </a:t>
            </a:r>
            <a:r>
              <a:rPr dirty="0" err="1"/>
              <a:t>каждого</a:t>
            </a:r>
            <a:r>
              <a:rPr dirty="0"/>
              <a:t> </a:t>
            </a:r>
            <a:r>
              <a:rPr dirty="0" err="1"/>
              <a:t>пользователя</a:t>
            </a:r>
            <a:endParaRPr dirty="0"/>
          </a:p>
          <a:p>
            <a:pPr algn="r">
              <a:defRPr sz="5600" spc="-56"/>
            </a:pPr>
            <a:endParaRPr dirty="0"/>
          </a:p>
          <a:p>
            <a:pPr algn="r">
              <a:defRPr sz="5600" spc="-56"/>
            </a:pPr>
            <a:r>
              <a:rPr dirty="0" err="1"/>
              <a:t>Подключение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</a:t>
            </a:r>
            <a:r>
              <a:rPr dirty="0" err="1"/>
              <a:t>оценки</a:t>
            </a:r>
            <a:r>
              <a:rPr dirty="0"/>
              <a:t> </a:t>
            </a:r>
            <a:r>
              <a:rPr dirty="0" err="1"/>
              <a:t>приложения</a:t>
            </a:r>
            <a:r>
              <a:rPr dirty="0"/>
              <a:t> </a:t>
            </a:r>
            <a:r>
              <a:rPr dirty="0" err="1"/>
              <a:t>пользователем</a:t>
            </a:r>
            <a:endParaRPr dirty="0"/>
          </a:p>
          <a:p>
            <a:pPr algn="r">
              <a:defRPr sz="5600" spc="-56"/>
            </a:pPr>
            <a:endParaRPr dirty="0"/>
          </a:p>
          <a:p>
            <a:pPr algn="r">
              <a:defRPr sz="5600" spc="-56"/>
            </a:pPr>
            <a:r>
              <a:rPr dirty="0" err="1"/>
              <a:t>Публикация</a:t>
            </a:r>
            <a:r>
              <a:rPr dirty="0"/>
              <a:t> в </a:t>
            </a:r>
            <a:r>
              <a:rPr dirty="0" err="1"/>
              <a:t>GooglePlay</a:t>
            </a:r>
            <a:endParaRPr dirty="0"/>
          </a:p>
          <a:p>
            <a:pPr algn="r">
              <a:defRPr sz="5600" spc="-56"/>
            </a:pPr>
            <a:endParaRPr dirty="0"/>
          </a:p>
          <a:p>
            <a:pPr algn="r">
              <a:defRPr sz="5600" spc="-56"/>
            </a:pPr>
            <a:r>
              <a:rPr dirty="0" err="1"/>
              <a:t>Пиар</a:t>
            </a:r>
            <a:r>
              <a:rPr dirty="0"/>
              <a:t> </a:t>
            </a:r>
            <a:r>
              <a:rPr dirty="0" err="1"/>
              <a:t>акция</a:t>
            </a:r>
            <a:r>
              <a:rPr dirty="0"/>
              <a:t> в </a:t>
            </a:r>
            <a:r>
              <a:rPr dirty="0" err="1"/>
              <a:t>медиа</a:t>
            </a:r>
            <a:r>
              <a:rPr dirty="0"/>
              <a:t> </a:t>
            </a:r>
            <a:r>
              <a:rPr dirty="0" err="1"/>
              <a:t>ресурсах</a:t>
            </a:r>
            <a:endParaRPr dirty="0"/>
          </a:p>
        </p:txBody>
      </p:sp>
      <p:sp>
        <p:nvSpPr>
          <p:cNvPr id="237" name="Линейный график"/>
          <p:cNvSpPr/>
          <p:nvPr/>
        </p:nvSpPr>
        <p:spPr>
          <a:xfrm>
            <a:off x="586333" y="7574757"/>
            <a:ext cx="5568123" cy="5553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" y="0"/>
                </a:moveTo>
                <a:cubicBezTo>
                  <a:pt x="87" y="0"/>
                  <a:pt x="0" y="87"/>
                  <a:pt x="0" y="194"/>
                </a:cubicBezTo>
                <a:lnTo>
                  <a:pt x="0" y="21404"/>
                </a:lnTo>
                <a:cubicBezTo>
                  <a:pt x="0" y="21511"/>
                  <a:pt x="87" y="21600"/>
                  <a:pt x="194" y="21600"/>
                </a:cubicBezTo>
                <a:lnTo>
                  <a:pt x="21406" y="21600"/>
                </a:lnTo>
                <a:cubicBezTo>
                  <a:pt x="21513" y="21600"/>
                  <a:pt x="21600" y="21511"/>
                  <a:pt x="21600" y="21404"/>
                </a:cubicBezTo>
                <a:lnTo>
                  <a:pt x="21600" y="20822"/>
                </a:lnTo>
                <a:cubicBezTo>
                  <a:pt x="21600" y="20715"/>
                  <a:pt x="21513" y="20628"/>
                  <a:pt x="21406" y="20628"/>
                </a:cubicBezTo>
                <a:lnTo>
                  <a:pt x="1163" y="20628"/>
                </a:lnTo>
                <a:cubicBezTo>
                  <a:pt x="1056" y="20628"/>
                  <a:pt x="970" y="20539"/>
                  <a:pt x="970" y="20432"/>
                </a:cubicBezTo>
                <a:lnTo>
                  <a:pt x="970" y="194"/>
                </a:lnTo>
                <a:cubicBezTo>
                  <a:pt x="970" y="87"/>
                  <a:pt x="883" y="0"/>
                  <a:pt x="776" y="0"/>
                </a:cubicBezTo>
                <a:lnTo>
                  <a:pt x="194" y="0"/>
                </a:lnTo>
                <a:close/>
                <a:moveTo>
                  <a:pt x="19991" y="7364"/>
                </a:moveTo>
                <a:lnTo>
                  <a:pt x="17165" y="8228"/>
                </a:lnTo>
                <a:lnTo>
                  <a:pt x="17811" y="8832"/>
                </a:lnTo>
                <a:lnTo>
                  <a:pt x="13288" y="13689"/>
                </a:lnTo>
                <a:lnTo>
                  <a:pt x="10021" y="10341"/>
                </a:lnTo>
                <a:lnTo>
                  <a:pt x="2932" y="17951"/>
                </a:lnTo>
                <a:lnTo>
                  <a:pt x="3799" y="18763"/>
                </a:lnTo>
                <a:lnTo>
                  <a:pt x="10041" y="12061"/>
                </a:lnTo>
                <a:lnTo>
                  <a:pt x="13327" y="15430"/>
                </a:lnTo>
                <a:lnTo>
                  <a:pt x="13766" y="14916"/>
                </a:lnTo>
                <a:lnTo>
                  <a:pt x="18678" y="9644"/>
                </a:lnTo>
                <a:lnTo>
                  <a:pt x="19324" y="10250"/>
                </a:lnTo>
                <a:lnTo>
                  <a:pt x="19991" y="7364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Подзаголовок 2"/>
          <p:cNvSpPr txBox="1">
            <a:spLocks noGrp="1"/>
          </p:cNvSpPr>
          <p:nvPr>
            <p:ph type="body" sz="quarter" idx="1"/>
          </p:nvPr>
        </p:nvSpPr>
        <p:spPr>
          <a:xfrm>
            <a:off x="15257878" y="555216"/>
            <a:ext cx="8510151" cy="305919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72000"/>
              </a:lnSpc>
              <a:defRPr sz="3600" spc="-107">
                <a:solidFill>
                  <a:srgbClr val="FFFFFF"/>
                </a:solidFill>
              </a:defRPr>
            </a:pPr>
            <a:r>
              <a:rPr lang="ru-RU" dirty="0"/>
              <a:t> </a:t>
            </a:r>
            <a:endParaRPr dirty="0"/>
          </a:p>
        </p:txBody>
      </p:sp>
      <p:sp>
        <p:nvSpPr>
          <p:cNvPr id="6" name="Прямоугольник">
            <a:extLst>
              <a:ext uri="{FF2B5EF4-FFF2-40B4-BE49-F238E27FC236}">
                <a16:creationId xmlns:a16="http://schemas.microsoft.com/office/drawing/2014/main" id="{2ACD9295-502A-4EAD-92BF-D68FD40F81A2}"/>
              </a:ext>
            </a:extLst>
          </p:cNvPr>
          <p:cNvSpPr/>
          <p:nvPr/>
        </p:nvSpPr>
        <p:spPr>
          <a:xfrm>
            <a:off x="-351692" y="-791308"/>
            <a:ext cx="25321846" cy="14469827"/>
          </a:xfrm>
          <a:prstGeom prst="rect">
            <a:avLst/>
          </a:prstGeom>
          <a:gradFill>
            <a:gsLst>
              <a:gs pos="0">
                <a:schemeClr val="accent2">
                  <a:hueOff val="2145872"/>
                  <a:lumOff val="27123"/>
                </a:schemeClr>
              </a:gs>
              <a:gs pos="100000">
                <a:schemeClr val="accent6">
                  <a:lumOff val="-39947"/>
                </a:schemeClr>
              </a:gs>
            </a:gsLst>
            <a:lin ang="1705319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pic>
        <p:nvPicPr>
          <p:cNvPr id="163" name="abstract-music-background-with-notes_970024-44022-Photoroom.png-Photoroom.png" descr="abstract-music-background-with-notes_970024-44022-Photoroom.png-Photoroom.png"/>
          <p:cNvPicPr>
            <a:picLocks noChangeAspect="1"/>
          </p:cNvPicPr>
          <p:nvPr/>
        </p:nvPicPr>
        <p:blipFill>
          <a:blip r:embed="rId2"/>
          <a:srcRect t="19275" b="16699"/>
          <a:stretch>
            <a:fillRect/>
          </a:stretch>
        </p:blipFill>
        <p:spPr>
          <a:xfrm>
            <a:off x="1515" y="2151186"/>
            <a:ext cx="24382485" cy="11708141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Заголовок 1"/>
          <p:cNvSpPr txBox="1">
            <a:spLocks noGrp="1"/>
          </p:cNvSpPr>
          <p:nvPr>
            <p:ph type="title"/>
          </p:nvPr>
        </p:nvSpPr>
        <p:spPr>
          <a:xfrm rot="19944636">
            <a:off x="2936631" y="3200462"/>
            <a:ext cx="12080630" cy="267728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defRPr sz="10800" spc="-540"/>
            </a:pPr>
            <a:r>
              <a:rPr lang="ru-RU" dirty="0"/>
              <a:t>Спасибо за внимание!</a:t>
            </a:r>
            <a:endParaRPr b="0" dirty="0">
              <a:solidFill>
                <a:srgbClr val="FFFFFF"/>
              </a:solidFill>
              <a:latin typeface="Chalkduster"/>
              <a:ea typeface="Chalkduster"/>
              <a:cs typeface="Chalkduster"/>
              <a:sym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146067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Заголовок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z="9600" spc="-384"/>
            </a:lvl1pPr>
          </a:lstStyle>
          <a:p>
            <a:r>
              <a:t>Идея</a:t>
            </a:r>
          </a:p>
        </p:txBody>
      </p:sp>
      <p:sp>
        <p:nvSpPr>
          <p:cNvPr id="166" name="TextBox 2"/>
          <p:cNvSpPr txBox="1"/>
          <p:nvPr/>
        </p:nvSpPr>
        <p:spPr>
          <a:xfrm>
            <a:off x="561931" y="3500525"/>
            <a:ext cx="11933609" cy="8892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just">
              <a:defRPr sz="3600" spc="-36"/>
            </a:pPr>
            <a:r>
              <a:rPr dirty="0" err="1"/>
              <a:t>Встречаются</a:t>
            </a:r>
            <a:r>
              <a:rPr dirty="0"/>
              <a:t> </a:t>
            </a:r>
            <a:r>
              <a:rPr dirty="0" err="1"/>
              <a:t>мобильные</a:t>
            </a:r>
            <a:r>
              <a:rPr dirty="0"/>
              <a:t> </a:t>
            </a:r>
            <a:r>
              <a:rPr dirty="0" err="1"/>
              <a:t>игры</a:t>
            </a:r>
            <a:r>
              <a:rPr dirty="0"/>
              <a:t> </a:t>
            </a:r>
            <a:r>
              <a:rPr dirty="0" err="1"/>
              <a:t>различного</a:t>
            </a:r>
            <a:r>
              <a:rPr dirty="0"/>
              <a:t> </a:t>
            </a:r>
            <a:r>
              <a:rPr dirty="0" err="1"/>
              <a:t>толка</a:t>
            </a:r>
            <a:r>
              <a:rPr dirty="0"/>
              <a:t>. </a:t>
            </a:r>
            <a:r>
              <a:rPr dirty="0" err="1"/>
              <a:t>Сейчас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рынке</a:t>
            </a:r>
            <a:r>
              <a:rPr dirty="0"/>
              <a:t> </a:t>
            </a:r>
            <a:r>
              <a:rPr dirty="0" err="1"/>
              <a:t>крайне</a:t>
            </a:r>
            <a:r>
              <a:rPr dirty="0"/>
              <a:t> </a:t>
            </a:r>
            <a:r>
              <a:rPr dirty="0" err="1"/>
              <a:t>популярны</a:t>
            </a:r>
            <a:r>
              <a:rPr dirty="0"/>
              <a:t> </a:t>
            </a:r>
            <a:r>
              <a:rPr dirty="0" err="1"/>
              <a:t>различные</a:t>
            </a:r>
            <a:r>
              <a:rPr dirty="0"/>
              <a:t> MOBA, MMORPG, Battle Royale и </a:t>
            </a:r>
            <a:r>
              <a:rPr dirty="0" err="1"/>
              <a:t>т.д</a:t>
            </a:r>
            <a:r>
              <a:rPr dirty="0"/>
              <a:t>. </a:t>
            </a:r>
          </a:p>
          <a:p>
            <a:pPr algn="just">
              <a:defRPr sz="3600" spc="-36"/>
            </a:pPr>
            <a:endParaRPr dirty="0"/>
          </a:p>
          <a:p>
            <a:pPr lvl="1" algn="just">
              <a:defRPr sz="3600" spc="-36"/>
            </a:pPr>
            <a:r>
              <a:rPr dirty="0" err="1"/>
              <a:t>Существуют</a:t>
            </a:r>
            <a:r>
              <a:rPr dirty="0"/>
              <a:t> </a:t>
            </a:r>
            <a:r>
              <a:rPr dirty="0" err="1"/>
              <a:t>так</a:t>
            </a:r>
            <a:r>
              <a:rPr dirty="0"/>
              <a:t> </a:t>
            </a:r>
            <a:r>
              <a:rPr dirty="0" err="1"/>
              <a:t>же</a:t>
            </a:r>
            <a:r>
              <a:rPr dirty="0"/>
              <a:t> и </a:t>
            </a:r>
            <a:r>
              <a:rPr dirty="0" err="1"/>
              <a:t>музыкальные</a:t>
            </a:r>
            <a:r>
              <a:rPr dirty="0"/>
              <a:t> </a:t>
            </a:r>
            <a:r>
              <a:rPr dirty="0" err="1"/>
              <a:t>игры</a:t>
            </a:r>
            <a:r>
              <a:rPr dirty="0"/>
              <a:t>. </a:t>
            </a:r>
            <a:r>
              <a:rPr sz="3500" spc="-35" dirty="0" err="1"/>
              <a:t>И</a:t>
            </a:r>
            <a:r>
              <a:rPr dirty="0" err="1"/>
              <a:t>гры</a:t>
            </a:r>
            <a:r>
              <a:rPr dirty="0"/>
              <a:t>, в </a:t>
            </a:r>
            <a:r>
              <a:rPr dirty="0" err="1"/>
              <a:t>которых</a:t>
            </a:r>
            <a:r>
              <a:rPr dirty="0"/>
              <a:t> </a:t>
            </a:r>
            <a:r>
              <a:rPr dirty="0" err="1"/>
              <a:t>нужно</a:t>
            </a:r>
            <a:r>
              <a:rPr dirty="0"/>
              <a:t> </a:t>
            </a:r>
            <a:r>
              <a:rPr dirty="0" err="1"/>
              <a:t>угадывать</a:t>
            </a:r>
            <a:r>
              <a:rPr dirty="0"/>
              <a:t> </a:t>
            </a:r>
            <a:r>
              <a:rPr dirty="0" err="1"/>
              <a:t>название</a:t>
            </a:r>
            <a:r>
              <a:rPr dirty="0"/>
              <a:t> </a:t>
            </a:r>
            <a:r>
              <a:rPr dirty="0" err="1"/>
              <a:t>песни</a:t>
            </a:r>
            <a:r>
              <a:rPr dirty="0"/>
              <a:t> </a:t>
            </a: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мелодии</a:t>
            </a:r>
            <a:r>
              <a:rPr dirty="0"/>
              <a:t>, </a:t>
            </a:r>
            <a:r>
              <a:rPr dirty="0" err="1"/>
              <a:t>строятся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простой</a:t>
            </a:r>
            <a:r>
              <a:rPr dirty="0"/>
              <a:t>, </a:t>
            </a:r>
            <a:r>
              <a:rPr dirty="0" err="1"/>
              <a:t>но</a:t>
            </a:r>
            <a:r>
              <a:rPr dirty="0"/>
              <a:t> </a:t>
            </a:r>
            <a:r>
              <a:rPr dirty="0" err="1"/>
              <a:t>увлекательной</a:t>
            </a:r>
            <a:r>
              <a:rPr dirty="0"/>
              <a:t> </a:t>
            </a:r>
            <a:r>
              <a:rPr dirty="0" err="1"/>
              <a:t>идее</a:t>
            </a:r>
            <a:r>
              <a:rPr dirty="0"/>
              <a:t>: </a:t>
            </a:r>
            <a:r>
              <a:rPr dirty="0" err="1"/>
              <a:t>игроку</a:t>
            </a:r>
            <a:r>
              <a:rPr dirty="0"/>
              <a:t> </a:t>
            </a:r>
            <a:r>
              <a:rPr dirty="0" err="1"/>
              <a:t>предлагают</a:t>
            </a:r>
            <a:r>
              <a:rPr dirty="0"/>
              <a:t> </a:t>
            </a:r>
            <a:r>
              <a:rPr dirty="0" err="1"/>
              <a:t>короткий</a:t>
            </a:r>
            <a:r>
              <a:rPr dirty="0"/>
              <a:t> </a:t>
            </a:r>
            <a:r>
              <a:rPr dirty="0" err="1"/>
              <a:t>отрывок</a:t>
            </a:r>
            <a:r>
              <a:rPr dirty="0"/>
              <a:t> </a:t>
            </a:r>
            <a:r>
              <a:rPr dirty="0" err="1"/>
              <a:t>музыкальной</a:t>
            </a:r>
            <a:r>
              <a:rPr dirty="0"/>
              <a:t> </a:t>
            </a:r>
            <a:r>
              <a:rPr dirty="0" err="1"/>
              <a:t>композиции</a:t>
            </a:r>
            <a:r>
              <a:rPr dirty="0"/>
              <a:t>, и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основе</a:t>
            </a:r>
            <a:r>
              <a:rPr dirty="0"/>
              <a:t> </a:t>
            </a:r>
            <a:r>
              <a:rPr dirty="0" err="1"/>
              <a:t>этого</a:t>
            </a:r>
            <a:r>
              <a:rPr dirty="0"/>
              <a:t> </a:t>
            </a:r>
            <a:r>
              <a:rPr dirty="0" err="1"/>
              <a:t>отрывка</a:t>
            </a:r>
            <a:r>
              <a:rPr dirty="0"/>
              <a:t> </a:t>
            </a:r>
            <a:r>
              <a:rPr dirty="0" err="1"/>
              <a:t>нужно</a:t>
            </a:r>
            <a:r>
              <a:rPr dirty="0"/>
              <a:t> </a:t>
            </a:r>
            <a:r>
              <a:rPr dirty="0" err="1"/>
              <a:t>выбрать</a:t>
            </a:r>
            <a:r>
              <a:rPr dirty="0"/>
              <a:t> </a:t>
            </a:r>
            <a:r>
              <a:rPr dirty="0" err="1"/>
              <a:t>правильное</a:t>
            </a:r>
            <a:r>
              <a:rPr dirty="0"/>
              <a:t> </a:t>
            </a:r>
            <a:r>
              <a:rPr dirty="0" err="1"/>
              <a:t>название</a:t>
            </a:r>
            <a:r>
              <a:rPr dirty="0"/>
              <a:t> </a:t>
            </a:r>
            <a:r>
              <a:rPr dirty="0" err="1"/>
              <a:t>песни</a:t>
            </a:r>
            <a:r>
              <a:rPr dirty="0"/>
              <a:t> </a:t>
            </a:r>
            <a:r>
              <a:rPr dirty="0" err="1"/>
              <a:t>из</a:t>
            </a:r>
            <a:r>
              <a:rPr dirty="0"/>
              <a:t> </a:t>
            </a:r>
            <a:r>
              <a:rPr dirty="0" err="1"/>
              <a:t>нескольких</a:t>
            </a:r>
            <a:r>
              <a:rPr dirty="0"/>
              <a:t> </a:t>
            </a:r>
            <a:r>
              <a:rPr dirty="0" err="1"/>
              <a:t>предложенных</a:t>
            </a:r>
            <a:r>
              <a:rPr dirty="0"/>
              <a:t> </a:t>
            </a:r>
            <a:r>
              <a:rPr dirty="0" err="1"/>
              <a:t>вариантов</a:t>
            </a:r>
            <a:r>
              <a:rPr dirty="0"/>
              <a:t>. </a:t>
            </a:r>
          </a:p>
          <a:p>
            <a:pPr algn="just">
              <a:defRPr sz="3600" spc="-36"/>
            </a:pPr>
            <a:endParaRPr dirty="0"/>
          </a:p>
          <a:p>
            <a:pPr lvl="1" algn="just">
              <a:defRPr sz="3600" spc="-36"/>
            </a:pPr>
            <a:r>
              <a:rPr dirty="0" err="1"/>
              <a:t>Основная</a:t>
            </a:r>
            <a:r>
              <a:rPr dirty="0"/>
              <a:t> </a:t>
            </a:r>
            <a:r>
              <a:rPr b="1" dirty="0" err="1"/>
              <a:t>идея</a:t>
            </a:r>
            <a:r>
              <a:rPr dirty="0"/>
              <a:t> </a:t>
            </a:r>
            <a:r>
              <a:rPr dirty="0" err="1"/>
              <a:t>таких</a:t>
            </a:r>
            <a:r>
              <a:rPr dirty="0"/>
              <a:t> </a:t>
            </a:r>
            <a:r>
              <a:rPr dirty="0" err="1"/>
              <a:t>игр</a:t>
            </a:r>
            <a:r>
              <a:rPr dirty="0"/>
              <a:t> </a:t>
            </a:r>
            <a:r>
              <a:rPr dirty="0" err="1"/>
              <a:t>заключается</a:t>
            </a:r>
            <a:r>
              <a:rPr dirty="0"/>
              <a:t> в </a:t>
            </a:r>
            <a:r>
              <a:rPr dirty="0" err="1"/>
              <a:t>проверке</a:t>
            </a:r>
            <a:r>
              <a:rPr dirty="0"/>
              <a:t> и </a:t>
            </a:r>
            <a:r>
              <a:rPr dirty="0" err="1"/>
              <a:t>улучшении</a:t>
            </a:r>
            <a:r>
              <a:rPr dirty="0"/>
              <a:t> </a:t>
            </a:r>
            <a:r>
              <a:rPr dirty="0" err="1"/>
              <a:t>музыкальных</a:t>
            </a:r>
            <a:r>
              <a:rPr dirty="0"/>
              <a:t> </a:t>
            </a:r>
            <a:r>
              <a:rPr dirty="0" err="1"/>
              <a:t>знаний</a:t>
            </a:r>
            <a:r>
              <a:rPr dirty="0"/>
              <a:t> и </a:t>
            </a:r>
            <a:r>
              <a:rPr dirty="0" err="1"/>
              <a:t>памяти</a:t>
            </a:r>
            <a:r>
              <a:rPr dirty="0"/>
              <a:t> </a:t>
            </a:r>
            <a:r>
              <a:rPr dirty="0" err="1"/>
              <a:t>игроков</a:t>
            </a:r>
            <a:r>
              <a:rPr dirty="0"/>
              <a:t>, </a:t>
            </a:r>
            <a:r>
              <a:rPr dirty="0" err="1"/>
              <a:t>предоставляя</a:t>
            </a:r>
            <a:r>
              <a:rPr dirty="0"/>
              <a:t> </a:t>
            </a:r>
            <a:r>
              <a:rPr dirty="0" err="1"/>
              <a:t>им</a:t>
            </a:r>
            <a:r>
              <a:rPr dirty="0"/>
              <a:t> </a:t>
            </a:r>
            <a:r>
              <a:rPr dirty="0" err="1"/>
              <a:t>возможность</a:t>
            </a:r>
            <a:r>
              <a:rPr dirty="0"/>
              <a:t> </a:t>
            </a:r>
            <a:r>
              <a:rPr dirty="0" err="1"/>
              <a:t>вспомнить</a:t>
            </a:r>
            <a:r>
              <a:rPr dirty="0"/>
              <a:t> </a:t>
            </a:r>
            <a:r>
              <a:rPr dirty="0" err="1"/>
              <a:t>или</a:t>
            </a:r>
            <a:r>
              <a:rPr dirty="0"/>
              <a:t> </a:t>
            </a:r>
            <a:r>
              <a:rPr dirty="0" err="1"/>
              <a:t>узнать</a:t>
            </a:r>
            <a:r>
              <a:rPr dirty="0"/>
              <a:t> </a:t>
            </a:r>
            <a:r>
              <a:rPr dirty="0" err="1"/>
              <a:t>новые</a:t>
            </a:r>
            <a:r>
              <a:rPr dirty="0"/>
              <a:t> </a:t>
            </a:r>
            <a:r>
              <a:rPr dirty="0" err="1"/>
              <a:t>песни</a:t>
            </a:r>
            <a:r>
              <a:rPr dirty="0"/>
              <a:t> </a:t>
            </a:r>
            <a:r>
              <a:rPr dirty="0" err="1"/>
              <a:t>через</a:t>
            </a:r>
            <a:r>
              <a:rPr dirty="0"/>
              <a:t> </a:t>
            </a:r>
            <a:r>
              <a:rPr dirty="0" err="1"/>
              <a:t>веселый</a:t>
            </a:r>
            <a:r>
              <a:rPr dirty="0"/>
              <a:t> и </a:t>
            </a:r>
            <a:r>
              <a:rPr dirty="0" err="1"/>
              <a:t>интерактивный</a:t>
            </a:r>
            <a:r>
              <a:rPr dirty="0"/>
              <a:t> </a:t>
            </a:r>
            <a:r>
              <a:rPr dirty="0" err="1"/>
              <a:t>процесс</a:t>
            </a:r>
            <a:r>
              <a:rPr dirty="0"/>
              <a:t>.</a:t>
            </a:r>
          </a:p>
        </p:txBody>
      </p:sp>
      <p:pic>
        <p:nvPicPr>
          <p:cNvPr id="167" name="IMAGE 2024-05-29 23_20_12-Photoroom.png-Photoroom.png" descr="IMAGE 2024-05-29 23_20_12-Photoroom.png-Photoroo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7402" y="663841"/>
            <a:ext cx="13043287" cy="130432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comb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Задачей проекта является реализация приложения, способного:"/>
          <p:cNvSpPr txBox="1">
            <a:spLocks noGrp="1"/>
          </p:cNvSpPr>
          <p:nvPr>
            <p:ph type="body" sz="quarter" idx="21"/>
          </p:nvPr>
        </p:nvSpPr>
        <p:spPr>
          <a:xfrm>
            <a:off x="1257300" y="3536753"/>
            <a:ext cx="21869400" cy="69405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706516">
              <a:lnSpc>
                <a:spcPct val="80000"/>
              </a:lnSpc>
              <a:spcBef>
                <a:spcPts val="300"/>
              </a:spcBef>
              <a:tabLst>
                <a:tab pos="698500" algn="l"/>
              </a:tabLst>
              <a:defRPr sz="3440" b="1" cap="none" spc="-34"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r>
              <a:t>Задачей проекта является реализация приложения, способного:</a:t>
            </a:r>
          </a:p>
        </p:txBody>
      </p:sp>
      <p:sp>
        <p:nvSpPr>
          <p:cNvPr id="170" name="Заголовок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z="9600" spc="-384"/>
            </a:lvl1pPr>
          </a:lstStyle>
          <a:p>
            <a:r>
              <a:t>Задачи</a:t>
            </a:r>
          </a:p>
        </p:txBody>
      </p:sp>
      <p:sp>
        <p:nvSpPr>
          <p:cNvPr id="171" name="TextBox 2"/>
          <p:cNvSpPr txBox="1"/>
          <p:nvPr/>
        </p:nvSpPr>
        <p:spPr>
          <a:xfrm>
            <a:off x="3236537" y="4551441"/>
            <a:ext cx="20848321" cy="725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>
              <a:defRPr sz="4000" spc="-39"/>
            </a:pPr>
            <a:endParaRPr/>
          </a:p>
          <a:p>
            <a:pPr algn="just">
              <a:defRPr sz="4000" spc="-39"/>
            </a:pPr>
            <a:r>
              <a:t>Предлагать пользователю викторину, включающую заранее заданное количество песен для отгадывания;</a:t>
            </a:r>
          </a:p>
          <a:p>
            <a:pPr algn="just">
              <a:defRPr sz="4000" spc="-39"/>
            </a:pPr>
            <a:endParaRPr/>
          </a:p>
          <a:p>
            <a:pPr algn="just">
              <a:defRPr sz="4000" spc="-39"/>
            </a:pPr>
            <a:endParaRPr/>
          </a:p>
          <a:p>
            <a:pPr algn="just">
              <a:defRPr sz="4000" spc="-39"/>
            </a:pPr>
            <a:r>
              <a:t>Викторина с фиксированным количеством вопросов. Разработка функционала для создания и проведения викторин, в которых количество вопросов определяется заранее;</a:t>
            </a:r>
          </a:p>
          <a:p>
            <a:pPr algn="just">
              <a:defRPr sz="4000" spc="-39"/>
            </a:pPr>
            <a:endParaRPr/>
          </a:p>
          <a:p>
            <a:pPr algn="just">
              <a:defRPr sz="4000" spc="-39"/>
            </a:pPr>
            <a:r>
              <a:t>Угадывание названия песни по мелодии. Воспроизведение фрагмента песни, после которого пользователь должен выбрать правильное название из нескольких вариантов.</a:t>
            </a:r>
          </a:p>
        </p:txBody>
      </p:sp>
      <p:sp>
        <p:nvSpPr>
          <p:cNvPr id="172" name="Прямоугольник"/>
          <p:cNvSpPr/>
          <p:nvPr/>
        </p:nvSpPr>
        <p:spPr>
          <a:xfrm>
            <a:off x="-70189" y="4668503"/>
            <a:ext cx="3119578" cy="7017577"/>
          </a:xfrm>
          <a:prstGeom prst="rect">
            <a:avLst/>
          </a:prstGeom>
          <a:gradFill>
            <a:gsLst>
              <a:gs pos="0">
                <a:schemeClr val="accent2">
                  <a:hueOff val="2145872"/>
                  <a:lumOff val="27123"/>
                </a:schemeClr>
              </a:gs>
              <a:gs pos="100000">
                <a:schemeClr val="accent6">
                  <a:hueOff val="113101"/>
                  <a:lumOff val="-24938"/>
                </a:schemeClr>
              </a:gs>
            </a:gsLst>
            <a:lin ang="20168248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pic>
        <p:nvPicPr>
          <p:cNvPr id="173" name="abstract-music-background-with-notes_970024-44022-Photoroom.png-Photoroom.png" descr="abstract-music-background-with-notes_970024-44022-Photoroom.png-Photoroom.png"/>
          <p:cNvPicPr>
            <a:picLocks noChangeAspect="1"/>
          </p:cNvPicPr>
          <p:nvPr/>
        </p:nvPicPr>
        <p:blipFill>
          <a:blip r:embed="rId2"/>
          <a:srcRect l="22449" t="32219" r="57521" b="16699"/>
          <a:stretch>
            <a:fillRect/>
          </a:stretch>
        </p:blipFill>
        <p:spPr>
          <a:xfrm>
            <a:off x="-6615" y="4662592"/>
            <a:ext cx="3074659" cy="58812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875715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Заголовок 1"/>
          <p:cNvSpPr txBox="1">
            <a:spLocks noGrp="1"/>
          </p:cNvSpPr>
          <p:nvPr>
            <p:ph type="title"/>
          </p:nvPr>
        </p:nvSpPr>
        <p:spPr>
          <a:xfrm>
            <a:off x="1703371" y="10381660"/>
            <a:ext cx="21869401" cy="288178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Аналоги</a:t>
            </a:r>
          </a:p>
        </p:txBody>
      </p:sp>
      <p:sp>
        <p:nvSpPr>
          <p:cNvPr id="176" name="TextBox 2"/>
          <p:cNvSpPr txBox="1"/>
          <p:nvPr/>
        </p:nvSpPr>
        <p:spPr>
          <a:xfrm>
            <a:off x="10250463" y="1464609"/>
            <a:ext cx="13830250" cy="116027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100" spc="-31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sz="3300" spc="-33">
                <a:solidFill>
                  <a:srgbClr val="FFFFFF"/>
                </a:solidFill>
              </a:rPr>
              <a:t>SongPop</a:t>
            </a:r>
            <a:r>
              <a:rPr sz="3300" spc="-33"/>
              <a:t> </a:t>
            </a:r>
            <a:r>
              <a:rPr sz="3300" spc="-33">
                <a:solidFill>
                  <a:srgbClr val="FFFFFF"/>
                </a:solidFill>
              </a:rPr>
              <a:t>– это популярная викторина, где нужно угадывать песни из множества категорий, начиная от поп-музыки и заканчивая роком. Игроки могут соревноваться друг с другом, отвечая на вопросы как можно быстрее.</a:t>
            </a:r>
          </a:p>
          <a:p>
            <a:pPr>
              <a:defRPr sz="3300" spc="-33">
                <a:latin typeface="Chalkduster"/>
                <a:ea typeface="Chalkduster"/>
                <a:cs typeface="Chalkduster"/>
                <a:sym typeface="Chalkduster"/>
              </a:defRPr>
            </a:pPr>
            <a:endParaRPr sz="3300" spc="-33">
              <a:solidFill>
                <a:srgbClr val="FFFFFF"/>
              </a:solidFill>
            </a:endParaRPr>
          </a:p>
          <a:p>
            <a:pPr>
              <a:defRPr sz="3300" spc="-33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FFFFFF"/>
                </a:solidFill>
              </a:rPr>
              <a:t>Guess The Song - Music Quiz – в этой игре игроки прослушивают короткие отрывки из песен и выбирают правильное название из нескольких предложенных вариантов. Игра предлагает разные жанры и эпохи музыки.</a:t>
            </a:r>
          </a:p>
          <a:p>
            <a:pPr>
              <a:defRPr sz="3300" spc="-33">
                <a:latin typeface="Chalkduster"/>
                <a:ea typeface="Chalkduster"/>
                <a:cs typeface="Chalkduster"/>
                <a:sym typeface="Chalkdust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3300" spc="-33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FFFFFF"/>
                </a:solidFill>
              </a:rPr>
              <a:t>Music Quiz - Guess the Song</a:t>
            </a:r>
            <a:r>
              <a:t> </a:t>
            </a:r>
            <a:r>
              <a:rPr>
                <a:solidFill>
                  <a:srgbClr val="FFFFFF"/>
                </a:solidFill>
              </a:rPr>
              <a:t>– в этой игре также нужно угадывать названия песен по мелодиям. Игра имеет множество уровней с песнями разных жанров и десятилетий.</a:t>
            </a:r>
          </a:p>
          <a:p>
            <a:pPr>
              <a:defRPr sz="3300" spc="-33">
                <a:latin typeface="Chalkduster"/>
                <a:ea typeface="Chalkduster"/>
                <a:cs typeface="Chalkduster"/>
                <a:sym typeface="Chalkdust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3300" spc="-33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FFFFFF"/>
                </a:solidFill>
              </a:rPr>
              <a:t>Beat the Intro – эта игра немного отличается, здесь игрокам нужно угадывать песни по их начальным нотам. Чем меньше времени требуется на правильный ответ, тем больше очков получает игрок.</a:t>
            </a:r>
          </a:p>
          <a:p>
            <a:pPr>
              <a:defRPr sz="3300" spc="-33">
                <a:latin typeface="Chalkduster"/>
                <a:ea typeface="Chalkduster"/>
                <a:cs typeface="Chalkduster"/>
                <a:sym typeface="Chalkdust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3300" spc="-33">
                <a:latin typeface="Chalkduster"/>
                <a:ea typeface="Chalkduster"/>
                <a:cs typeface="Chalkduster"/>
                <a:sym typeface="Chalkduster"/>
              </a:defRPr>
            </a:pPr>
            <a:r>
              <a:rPr>
                <a:solidFill>
                  <a:srgbClr val="FFFFFF"/>
                </a:solidFill>
              </a:rPr>
              <a:t>Guess the Song by Silly Songs – эта игра предлагает уникальный подход, играя забавные версии популярных песен, которые нужно угадать.</a:t>
            </a:r>
          </a:p>
        </p:txBody>
      </p:sp>
      <p:sp>
        <p:nvSpPr>
          <p:cNvPr id="177" name="Прямоугольник"/>
          <p:cNvSpPr/>
          <p:nvPr/>
        </p:nvSpPr>
        <p:spPr>
          <a:xfrm>
            <a:off x="0" y="745767"/>
            <a:ext cx="24384000" cy="2794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pic>
        <p:nvPicPr>
          <p:cNvPr id="178" name="virtual-reality-headsets_951778-41450-Photoroom.png-Photoroom.png" descr="virtual-reality-headsets_951778-41450-Photoroom.png-Photoroo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422" y="1385574"/>
            <a:ext cx="9594851" cy="95948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Заголовок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z="9600" spc="-384"/>
            </a:lvl1pPr>
          </a:lstStyle>
          <a:p>
            <a:r>
              <a:t>Целевая аудитория</a:t>
            </a:r>
          </a:p>
        </p:txBody>
      </p:sp>
      <p:sp>
        <p:nvSpPr>
          <p:cNvPr id="181" name="TextBox 2"/>
          <p:cNvSpPr txBox="1"/>
          <p:nvPr/>
        </p:nvSpPr>
        <p:spPr>
          <a:xfrm>
            <a:off x="15872643" y="9530452"/>
            <a:ext cx="8821257" cy="338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7200" spc="-72"/>
            </a:pPr>
            <a:r>
              <a:t>Поклонники конкретных </a:t>
            </a:r>
          </a:p>
          <a:p>
            <a:pPr>
              <a:defRPr sz="7200" spc="-72"/>
            </a:pPr>
            <a:r>
              <a:t>жанров музыки</a:t>
            </a:r>
          </a:p>
        </p:txBody>
      </p:sp>
      <p:sp>
        <p:nvSpPr>
          <p:cNvPr id="182" name="TextBox 2"/>
          <p:cNvSpPr txBox="1"/>
          <p:nvPr/>
        </p:nvSpPr>
        <p:spPr>
          <a:xfrm>
            <a:off x="561229" y="9555852"/>
            <a:ext cx="7095505" cy="3337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7200" spc="-72"/>
            </a:lvl1pPr>
          </a:lstStyle>
          <a:p>
            <a:r>
              <a:t>Участники викторин и кроссвордов</a:t>
            </a:r>
          </a:p>
        </p:txBody>
      </p:sp>
      <p:sp>
        <p:nvSpPr>
          <p:cNvPr id="183" name="TextBox 2"/>
          <p:cNvSpPr txBox="1"/>
          <p:nvPr/>
        </p:nvSpPr>
        <p:spPr>
          <a:xfrm>
            <a:off x="8169263" y="3749444"/>
            <a:ext cx="8200841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7200" spc="-72"/>
            </a:lvl1pPr>
          </a:lstStyle>
          <a:p>
            <a:r>
              <a:t>Меломаны</a:t>
            </a:r>
          </a:p>
        </p:txBody>
      </p:sp>
      <p:pic>
        <p:nvPicPr>
          <p:cNvPr id="184" name="IMAGE 2024-05-30 00_08_07-Photoroom.png-Photoroom.png" descr="IMAGE 2024-05-30 00_08_07-Photoroom.png-Photoroo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9263" y="4630334"/>
            <a:ext cx="8045474" cy="80454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MAGE 2024-05-30 00:18:57 (фон удален).png" descr="IMAGE 2024-05-30 00:18:57 (фон удален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29" y="2829235"/>
            <a:ext cx="7095505" cy="70955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IMAGE 2024-05-30 00:21:47 (фон удален).png" descr="IMAGE 2024-05-30 00:21:47 (фон удален)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46794" y="2546910"/>
            <a:ext cx="6147701" cy="61477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Заголовок 1"/>
          <p:cNvSpPr txBox="1">
            <a:spLocks noGrp="1"/>
          </p:cNvSpPr>
          <p:nvPr>
            <p:ph type="title"/>
          </p:nvPr>
        </p:nvSpPr>
        <p:spPr>
          <a:xfrm>
            <a:off x="332630" y="3743016"/>
            <a:ext cx="13368240" cy="5334001"/>
          </a:xfrm>
          <a:prstGeom prst="rect">
            <a:avLst/>
          </a:prstGeom>
        </p:spPr>
        <p:txBody>
          <a:bodyPr/>
          <a:lstStyle>
            <a:lvl1pPr algn="ctr">
              <a:defRPr sz="12000" spc="-600"/>
            </a:lvl1pPr>
          </a:lstStyle>
          <a:p>
            <a:r>
              <a:t>Демонстрация проекта</a:t>
            </a:r>
          </a:p>
        </p:txBody>
      </p:sp>
      <p:sp>
        <p:nvSpPr>
          <p:cNvPr id="189" name="Текст 3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 spc="-96"/>
            </a:lvl1pPr>
          </a:lstStyle>
          <a:p>
            <a:r>
              <a:t> </a:t>
            </a:r>
          </a:p>
        </p:txBody>
      </p:sp>
      <p:sp>
        <p:nvSpPr>
          <p:cNvPr id="190" name="Прямоугольник"/>
          <p:cNvSpPr/>
          <p:nvPr/>
        </p:nvSpPr>
        <p:spPr>
          <a:xfrm>
            <a:off x="13846479" y="-16180"/>
            <a:ext cx="10529613" cy="13748360"/>
          </a:xfrm>
          <a:prstGeom prst="rect">
            <a:avLst/>
          </a:prstGeom>
          <a:gradFill>
            <a:gsLst>
              <a:gs pos="0">
                <a:schemeClr val="accent6">
                  <a:hueOff val="113101"/>
                  <a:lumOff val="-24938"/>
                </a:schemeClr>
              </a:gs>
              <a:gs pos="100000">
                <a:schemeClr val="accent2">
                  <a:hueOff val="2145872"/>
                  <a:lumOff val="27123"/>
                </a:schemeClr>
              </a:gs>
            </a:gsLst>
            <a:lin ang="20168248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pic>
        <p:nvPicPr>
          <p:cNvPr id="191" name="Объект 7" descr="Объект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1040" y="425372"/>
            <a:ext cx="6060491" cy="128652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91"/>
                                        </p:tgtEl>
                                      </p:cBhvr>
                                      <p:by x="82825" y="82825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Если ответ правильный, идёт зачисление баллов"/>
          <p:cNvSpPr txBox="1">
            <a:spLocks noGrp="1"/>
          </p:cNvSpPr>
          <p:nvPr>
            <p:ph type="body" sz="half" idx="1"/>
          </p:nvPr>
        </p:nvSpPr>
        <p:spPr>
          <a:xfrm>
            <a:off x="1213666" y="6919756"/>
            <a:ext cx="10111056" cy="1703584"/>
          </a:xfrm>
          <a:prstGeom prst="rect">
            <a:avLst/>
          </a:prstGeom>
        </p:spPr>
        <p:txBody>
          <a:bodyPr lIns="139700" tIns="139700" rIns="139700" bIns="139700"/>
          <a:lstStyle>
            <a:lvl1pPr algn="ctr" defTabSz="739378">
              <a:lnSpc>
                <a:spcPct val="80000"/>
              </a:lnSpc>
              <a:spcBef>
                <a:spcPts val="300"/>
              </a:spcBef>
              <a:tabLst>
                <a:tab pos="736600" algn="l"/>
              </a:tabLst>
              <a:defRPr sz="4500" spc="-45"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r>
              <a:t>Если ответ правильный, идёт зачисление баллов</a:t>
            </a:r>
          </a:p>
        </p:txBody>
      </p:sp>
      <p:sp>
        <p:nvSpPr>
          <p:cNvPr id="193" name="Заголовок 1"/>
          <p:cNvSpPr txBox="1">
            <a:spLocks noGrp="1"/>
          </p:cNvSpPr>
          <p:nvPr>
            <p:ph type="title"/>
          </p:nvPr>
        </p:nvSpPr>
        <p:spPr>
          <a:xfrm>
            <a:off x="887428" y="1447775"/>
            <a:ext cx="11442701" cy="2466976"/>
          </a:xfrm>
          <a:prstGeom prst="rect">
            <a:avLst/>
          </a:prstGeom>
        </p:spPr>
        <p:txBody>
          <a:bodyPr/>
          <a:lstStyle>
            <a:lvl1pPr defTabSz="438150">
              <a:defRPr sz="7500" spc="-300"/>
            </a:lvl1pPr>
          </a:lstStyle>
          <a:p>
            <a:r>
              <a:t>Вопросы викторины и результат игры</a:t>
            </a:r>
          </a:p>
        </p:txBody>
      </p:sp>
      <p:pic>
        <p:nvPicPr>
          <p:cNvPr id="194" name="Рисунок 7" descr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8532" y="14273145"/>
            <a:ext cx="4997051" cy="106187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Рисунок 11" descr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8393" y="14273145"/>
            <a:ext cx="4941890" cy="10618731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Прямоугольник 18"/>
          <p:cNvSpPr/>
          <p:nvPr/>
        </p:nvSpPr>
        <p:spPr>
          <a:xfrm>
            <a:off x="8688852" y="15020355"/>
            <a:ext cx="4695213" cy="4190261"/>
          </a:xfrm>
          <a:prstGeom prst="rect">
            <a:avLst/>
          </a:prstGeom>
          <a:ln w="12700">
            <a:solidFill>
              <a:srgbClr val="FF0000"/>
            </a:solidFill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4472C4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197" name="TextBox 22"/>
          <p:cNvSpPr txBox="1"/>
          <p:nvPr/>
        </p:nvSpPr>
        <p:spPr>
          <a:xfrm>
            <a:off x="13795909" y="14836186"/>
            <a:ext cx="2658647" cy="4058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 spc="-28"/>
            </a:lvl1pPr>
          </a:lstStyle>
          <a:p>
            <a:r>
              <a:t>Ходы происходят по очереди между первым и вторым игроком соответственно. Игра идёт до трёх раундов включительно</a:t>
            </a:r>
          </a:p>
        </p:txBody>
      </p:sp>
      <p:sp>
        <p:nvSpPr>
          <p:cNvPr id="198" name="Прямоугольник 23"/>
          <p:cNvSpPr/>
          <p:nvPr/>
        </p:nvSpPr>
        <p:spPr>
          <a:xfrm>
            <a:off x="13576849" y="14520699"/>
            <a:ext cx="2853557" cy="4689895"/>
          </a:xfrm>
          <a:prstGeom prst="rect">
            <a:avLst/>
          </a:prstGeom>
          <a:ln w="12700">
            <a:solidFill>
              <a:srgbClr val="FF0000"/>
            </a:solidFill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199" name="Прямая соединительная линия 24"/>
          <p:cNvSpPr/>
          <p:nvPr/>
        </p:nvSpPr>
        <p:spPr>
          <a:xfrm flipV="1">
            <a:off x="15003627" y="19210593"/>
            <a:ext cx="1" cy="1189633"/>
          </a:xfrm>
          <a:prstGeom prst="line">
            <a:avLst/>
          </a:prstGeom>
          <a:ln w="38100">
            <a:solidFill>
              <a:srgbClr val="FF0000"/>
            </a:solidFill>
            <a:miter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00" name="Прямая соединительная линия 29"/>
          <p:cNvSpPr/>
          <p:nvPr/>
        </p:nvSpPr>
        <p:spPr>
          <a:xfrm>
            <a:off x="11287174" y="20400223"/>
            <a:ext cx="3716455" cy="1"/>
          </a:xfrm>
          <a:prstGeom prst="line">
            <a:avLst/>
          </a:prstGeom>
          <a:ln w="38100">
            <a:solidFill>
              <a:srgbClr val="FF0000"/>
            </a:solidFill>
            <a:miter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01" name="Прямая соединительная линия 31"/>
          <p:cNvSpPr/>
          <p:nvPr/>
        </p:nvSpPr>
        <p:spPr>
          <a:xfrm flipV="1">
            <a:off x="11287174" y="19210615"/>
            <a:ext cx="1" cy="1189609"/>
          </a:xfrm>
          <a:prstGeom prst="line">
            <a:avLst/>
          </a:prstGeom>
          <a:ln w="38100">
            <a:solidFill>
              <a:srgbClr val="FF0000"/>
            </a:solidFill>
            <a:miter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02" name="Прямоугольник"/>
          <p:cNvSpPr/>
          <p:nvPr/>
        </p:nvSpPr>
        <p:spPr>
          <a:xfrm>
            <a:off x="13116056" y="21"/>
            <a:ext cx="11329807" cy="13715958"/>
          </a:xfrm>
          <a:prstGeom prst="rect">
            <a:avLst/>
          </a:prstGeom>
          <a:gradFill>
            <a:gsLst>
              <a:gs pos="0">
                <a:schemeClr val="accent2">
                  <a:hueOff val="2145872"/>
                  <a:lumOff val="27123"/>
                </a:schemeClr>
              </a:gs>
              <a:gs pos="100000">
                <a:schemeClr val="accent6">
                  <a:lumOff val="-39947"/>
                </a:schemeClr>
              </a:gs>
            </a:gsLst>
            <a:lin ang="1705319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pic>
        <p:nvPicPr>
          <p:cNvPr id="203" name="Рисунок 9" descr="Рисунок 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5761336" y="441324"/>
            <a:ext cx="6039160" cy="12833212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Стрелка"/>
          <p:cNvSpPr/>
          <p:nvPr/>
        </p:nvSpPr>
        <p:spPr>
          <a:xfrm>
            <a:off x="14757823" y="9322357"/>
            <a:ext cx="2352879" cy="1189633"/>
          </a:xfrm>
          <a:prstGeom prst="rightArrow">
            <a:avLst>
              <a:gd name="adj1" fmla="val 32000"/>
              <a:gd name="adj2" fmla="val 68324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Ходы происходят по очереди между первым и вторым игроком соответственно. Игра идёт до трёх раундов включительно."/>
          <p:cNvSpPr txBox="1">
            <a:spLocks noGrp="1"/>
          </p:cNvSpPr>
          <p:nvPr>
            <p:ph type="body" sz="half" idx="1"/>
          </p:nvPr>
        </p:nvSpPr>
        <p:spPr>
          <a:xfrm>
            <a:off x="1791399" y="6318456"/>
            <a:ext cx="9258541" cy="3176783"/>
          </a:xfrm>
          <a:prstGeom prst="rect">
            <a:avLst/>
          </a:prstGeom>
        </p:spPr>
        <p:txBody>
          <a:bodyPr lIns="139700" tIns="139700" rIns="139700" bIns="139700"/>
          <a:lstStyle>
            <a:lvl1pPr algn="ctr" defTabSz="731162">
              <a:lnSpc>
                <a:spcPct val="80000"/>
              </a:lnSpc>
              <a:spcBef>
                <a:spcPts val="300"/>
              </a:spcBef>
              <a:tabLst>
                <a:tab pos="723900" algn="l"/>
              </a:tabLst>
              <a:defRPr sz="4450" spc="-44"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r>
              <a:t>Ходы происходят по очереди между первым и вторым игроком соответственно. Игра идёт до трёх раундов включительно.</a:t>
            </a:r>
          </a:p>
        </p:txBody>
      </p:sp>
      <p:sp>
        <p:nvSpPr>
          <p:cNvPr id="207" name="Заголовок 1"/>
          <p:cNvSpPr txBox="1">
            <a:spLocks noGrp="1"/>
          </p:cNvSpPr>
          <p:nvPr>
            <p:ph type="title"/>
          </p:nvPr>
        </p:nvSpPr>
        <p:spPr>
          <a:xfrm>
            <a:off x="887428" y="1447775"/>
            <a:ext cx="11442701" cy="2466976"/>
          </a:xfrm>
          <a:prstGeom prst="rect">
            <a:avLst/>
          </a:prstGeom>
        </p:spPr>
        <p:txBody>
          <a:bodyPr/>
          <a:lstStyle>
            <a:lvl1pPr defTabSz="438150">
              <a:defRPr sz="7500" spc="-300"/>
            </a:lvl1pPr>
          </a:lstStyle>
          <a:p>
            <a:r>
              <a:t>Вопросы викторины и результат игры</a:t>
            </a:r>
          </a:p>
        </p:txBody>
      </p:sp>
      <p:pic>
        <p:nvPicPr>
          <p:cNvPr id="208" name="Рисунок 7" descr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8533" y="14273145"/>
            <a:ext cx="4997051" cy="10618731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Прямоугольник 18"/>
          <p:cNvSpPr/>
          <p:nvPr/>
        </p:nvSpPr>
        <p:spPr>
          <a:xfrm>
            <a:off x="8688852" y="15020354"/>
            <a:ext cx="4695213" cy="4190261"/>
          </a:xfrm>
          <a:prstGeom prst="rect">
            <a:avLst/>
          </a:prstGeom>
          <a:ln w="12700">
            <a:solidFill>
              <a:srgbClr val="FF0000"/>
            </a:solidFill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4472C4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210" name="TextBox 22"/>
          <p:cNvSpPr txBox="1"/>
          <p:nvPr/>
        </p:nvSpPr>
        <p:spPr>
          <a:xfrm>
            <a:off x="13795909" y="14836186"/>
            <a:ext cx="2658647" cy="4058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 spc="-28"/>
            </a:lvl1pPr>
          </a:lstStyle>
          <a:p>
            <a:r>
              <a:t>Ходы происходят по очереди между первым и вторым игроком соответственно. Игра идёт до трёх раундов включительно</a:t>
            </a:r>
          </a:p>
        </p:txBody>
      </p:sp>
      <p:sp>
        <p:nvSpPr>
          <p:cNvPr id="211" name="Прямоугольник 23"/>
          <p:cNvSpPr/>
          <p:nvPr/>
        </p:nvSpPr>
        <p:spPr>
          <a:xfrm>
            <a:off x="13576850" y="14520699"/>
            <a:ext cx="2853557" cy="4689895"/>
          </a:xfrm>
          <a:prstGeom prst="rect">
            <a:avLst/>
          </a:prstGeom>
          <a:ln w="12700">
            <a:solidFill>
              <a:srgbClr val="FF0000"/>
            </a:solidFill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212" name="Прямая соединительная линия 24"/>
          <p:cNvSpPr/>
          <p:nvPr/>
        </p:nvSpPr>
        <p:spPr>
          <a:xfrm flipV="1">
            <a:off x="15003627" y="19210593"/>
            <a:ext cx="1" cy="1189633"/>
          </a:xfrm>
          <a:prstGeom prst="line">
            <a:avLst/>
          </a:prstGeom>
          <a:ln w="38100">
            <a:solidFill>
              <a:srgbClr val="FF0000"/>
            </a:solidFill>
            <a:miter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3" name="Прямая соединительная линия 29"/>
          <p:cNvSpPr/>
          <p:nvPr/>
        </p:nvSpPr>
        <p:spPr>
          <a:xfrm>
            <a:off x="11287174" y="20400223"/>
            <a:ext cx="3716455" cy="1"/>
          </a:xfrm>
          <a:prstGeom prst="line">
            <a:avLst/>
          </a:prstGeom>
          <a:ln w="38100">
            <a:solidFill>
              <a:srgbClr val="FF0000"/>
            </a:solidFill>
            <a:miter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4" name="Прямая соединительная линия 31"/>
          <p:cNvSpPr/>
          <p:nvPr/>
        </p:nvSpPr>
        <p:spPr>
          <a:xfrm flipV="1">
            <a:off x="11287174" y="19210615"/>
            <a:ext cx="1" cy="1189609"/>
          </a:xfrm>
          <a:prstGeom prst="line">
            <a:avLst/>
          </a:prstGeom>
          <a:ln w="38100">
            <a:solidFill>
              <a:srgbClr val="FF0000"/>
            </a:solidFill>
            <a:miter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5" name="Прямоугольник"/>
          <p:cNvSpPr/>
          <p:nvPr/>
        </p:nvSpPr>
        <p:spPr>
          <a:xfrm>
            <a:off x="13116056" y="21"/>
            <a:ext cx="11329807" cy="13715958"/>
          </a:xfrm>
          <a:prstGeom prst="rect">
            <a:avLst/>
          </a:prstGeom>
          <a:gradFill>
            <a:gsLst>
              <a:gs pos="0">
                <a:schemeClr val="accent2">
                  <a:hueOff val="2145872"/>
                  <a:lumOff val="27123"/>
                </a:schemeClr>
              </a:gs>
              <a:gs pos="100000">
                <a:schemeClr val="accent6">
                  <a:lumOff val="-39947"/>
                </a:schemeClr>
              </a:gs>
            </a:gsLst>
            <a:lin ang="1705319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pic>
        <p:nvPicPr>
          <p:cNvPr id="217" name="Рисунок 11" descr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6845" y="768287"/>
            <a:ext cx="5668229" cy="12179426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Стрелка"/>
          <p:cNvSpPr/>
          <p:nvPr/>
        </p:nvSpPr>
        <p:spPr>
          <a:xfrm rot="19422175">
            <a:off x="14983960" y="6401900"/>
            <a:ext cx="2402441" cy="1189633"/>
          </a:xfrm>
          <a:prstGeom prst="rightArrow">
            <a:avLst>
              <a:gd name="adj1" fmla="val 32000"/>
              <a:gd name="adj2" fmla="val 68324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219" name="Стрелка"/>
          <p:cNvSpPr/>
          <p:nvPr/>
        </p:nvSpPr>
        <p:spPr>
          <a:xfrm rot="13118121">
            <a:off x="20251402" y="6404263"/>
            <a:ext cx="2402441" cy="1189633"/>
          </a:xfrm>
          <a:prstGeom prst="rightArrow">
            <a:avLst>
              <a:gd name="adj1" fmla="val 32000"/>
              <a:gd name="adj2" fmla="val 68324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pic>
        <p:nvPicPr>
          <p:cNvPr id="220" name="Линия Линия" descr="Линия Линия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3265480" y="4366418"/>
            <a:ext cx="5726725" cy="114301"/>
          </a:xfrm>
          <a:prstGeom prst="rect">
            <a:avLst/>
          </a:prstGeom>
        </p:spPr>
      </p:pic>
      <p:pic>
        <p:nvPicPr>
          <p:cNvPr id="222" name="Линия Линия" descr="Линия Линия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8648681" y="4366418"/>
            <a:ext cx="5726725" cy="114301"/>
          </a:xfrm>
          <a:prstGeom prst="rect">
            <a:avLst/>
          </a:prstGeom>
        </p:spPr>
      </p:pic>
      <p:pic>
        <p:nvPicPr>
          <p:cNvPr id="224" name="Линия Линия" descr="Линия Линия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6012656" y="1585640"/>
            <a:ext cx="5536608" cy="114301"/>
          </a:xfrm>
          <a:prstGeom prst="rect">
            <a:avLst/>
          </a:prstGeom>
        </p:spPr>
      </p:pic>
      <p:pic>
        <p:nvPicPr>
          <p:cNvPr id="226" name="Линия Линия" descr="Линия Линия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6012655" y="7016270"/>
            <a:ext cx="5536609" cy="1143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lip dir="l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Итог игры появляется на экранах игроков. Отлично сыграно!"/>
          <p:cNvSpPr txBox="1">
            <a:spLocks noGrp="1"/>
          </p:cNvSpPr>
          <p:nvPr>
            <p:ph type="body" sz="half" idx="1"/>
          </p:nvPr>
        </p:nvSpPr>
        <p:spPr>
          <a:xfrm>
            <a:off x="1657016" y="6919755"/>
            <a:ext cx="9667706" cy="1703585"/>
          </a:xfrm>
          <a:prstGeom prst="rect">
            <a:avLst/>
          </a:prstGeom>
        </p:spPr>
        <p:txBody>
          <a:bodyPr lIns="139700" tIns="139700" rIns="139700" bIns="139700"/>
          <a:lstStyle>
            <a:lvl1pPr algn="ctr" defTabSz="739378">
              <a:lnSpc>
                <a:spcPct val="80000"/>
              </a:lnSpc>
              <a:spcBef>
                <a:spcPts val="300"/>
              </a:spcBef>
              <a:tabLst>
                <a:tab pos="736600" algn="l"/>
              </a:tabLst>
              <a:defRPr sz="4500" spc="-45"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r>
              <a:t>Итог игры появляется на экранах игроков. Отлично сыграно!</a:t>
            </a:r>
          </a:p>
        </p:txBody>
      </p:sp>
      <p:sp>
        <p:nvSpPr>
          <p:cNvPr id="229" name="Заголовок 1"/>
          <p:cNvSpPr txBox="1">
            <a:spLocks noGrp="1"/>
          </p:cNvSpPr>
          <p:nvPr>
            <p:ph type="title"/>
          </p:nvPr>
        </p:nvSpPr>
        <p:spPr>
          <a:xfrm>
            <a:off x="887428" y="1447775"/>
            <a:ext cx="11442701" cy="2466976"/>
          </a:xfrm>
          <a:prstGeom prst="rect">
            <a:avLst/>
          </a:prstGeom>
        </p:spPr>
        <p:txBody>
          <a:bodyPr/>
          <a:lstStyle>
            <a:lvl1pPr defTabSz="438150">
              <a:defRPr sz="7500" spc="-300"/>
            </a:lvl1pPr>
          </a:lstStyle>
          <a:p>
            <a:r>
              <a:t>Вопросы викторины и результат игры</a:t>
            </a:r>
          </a:p>
        </p:txBody>
      </p:sp>
      <p:sp>
        <p:nvSpPr>
          <p:cNvPr id="230" name="Прямоугольник"/>
          <p:cNvSpPr/>
          <p:nvPr/>
        </p:nvSpPr>
        <p:spPr>
          <a:xfrm>
            <a:off x="13116056" y="21"/>
            <a:ext cx="11329807" cy="13715958"/>
          </a:xfrm>
          <a:prstGeom prst="rect">
            <a:avLst/>
          </a:prstGeom>
          <a:gradFill>
            <a:gsLst>
              <a:gs pos="0">
                <a:schemeClr val="accent2">
                  <a:hueOff val="2145872"/>
                  <a:lumOff val="27123"/>
                </a:schemeClr>
              </a:gs>
              <a:gs pos="100000">
                <a:schemeClr val="accent6">
                  <a:lumOff val="-39947"/>
                </a:schemeClr>
              </a:gs>
            </a:gsLst>
            <a:lin ang="1705319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sp>
        <p:nvSpPr>
          <p:cNvPr id="232" name="Стрелка"/>
          <p:cNvSpPr/>
          <p:nvPr/>
        </p:nvSpPr>
        <p:spPr>
          <a:xfrm>
            <a:off x="8883033" y="11239823"/>
            <a:ext cx="2352878" cy="1189633"/>
          </a:xfrm>
          <a:prstGeom prst="rightArrow">
            <a:avLst>
              <a:gd name="adj1" fmla="val 32000"/>
              <a:gd name="adj2" fmla="val 68324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0"/>
              </a:spcBef>
              <a:tabLst/>
              <a:defRPr sz="2200" spc="-44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endParaRPr/>
          </a:p>
        </p:txBody>
      </p:sp>
      <p:pic>
        <p:nvPicPr>
          <p:cNvPr id="233" name="Рисунок 7" descr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6239" y="565302"/>
            <a:ext cx="5922541" cy="125853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lip dir="r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1" animBg="1" advAuto="0"/>
    </p:bldLst>
  </p:timing>
</p:sld>
</file>

<file path=ppt/theme/theme1.xml><?xml version="1.0" encoding="utf-8"?>
<a:theme xmlns:a="http://schemas.openxmlformats.org/drawingml/2006/main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Avenir Next Regular"/>
        <a:ea typeface="Avenir Next Regular"/>
        <a:cs typeface="Avenir Next Regular"/>
      </a:majorFont>
      <a:minorFont>
        <a:latin typeface="Avenir Next Regular"/>
        <a:ea typeface="Avenir Next Regular"/>
        <a:cs typeface="Avenir Next Regular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-44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Demi Bold"/>
            <a:ea typeface="Avenir Next Demi Bold"/>
            <a:cs typeface="Avenir Next Demi Bold"/>
            <a:sym typeface="Avenir Next Demi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kumimoji="0" sz="2600" b="0" i="0" u="none" strike="noStrike" cap="none" spc="-26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Avenir Next Regular"/>
        <a:ea typeface="Avenir Next Regular"/>
        <a:cs typeface="Avenir Next Regular"/>
      </a:majorFont>
      <a:minorFont>
        <a:latin typeface="Avenir Next Regular"/>
        <a:ea typeface="Avenir Next Regular"/>
        <a:cs typeface="Avenir Next Regular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-44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Demi Bold"/>
            <a:ea typeface="Avenir Next Demi Bold"/>
            <a:cs typeface="Avenir Next Demi Bold"/>
            <a:sym typeface="Avenir Next Demi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kumimoji="0" sz="2600" b="0" i="0" u="none" strike="noStrike" cap="none" spc="-26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</TotalTime>
  <Words>475</Words>
  <Application>Microsoft Office PowerPoint</Application>
  <PresentationFormat>Произвольный</PresentationFormat>
  <Paragraphs>57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Avenir Next Demi Bold</vt:lpstr>
      <vt:lpstr>Avenir Next Medium</vt:lpstr>
      <vt:lpstr>Avenir Next Regular</vt:lpstr>
      <vt:lpstr>Chalkduster</vt:lpstr>
      <vt:lpstr>Helvetica Neue</vt:lpstr>
      <vt:lpstr>27_Showcase</vt:lpstr>
      <vt:lpstr>Индивидуальный проект Музыкальная игра «Musuic»</vt:lpstr>
      <vt:lpstr>Идея</vt:lpstr>
      <vt:lpstr>Задачи</vt:lpstr>
      <vt:lpstr>Аналоги</vt:lpstr>
      <vt:lpstr>Целевая аудитория</vt:lpstr>
      <vt:lpstr>Демонстрация проекта</vt:lpstr>
      <vt:lpstr>Вопросы викторины и результат игры</vt:lpstr>
      <vt:lpstr>Вопросы викторины и результат игры</vt:lpstr>
      <vt:lpstr>Вопросы викторины и результат игры</vt:lpstr>
      <vt:lpstr>План по продвижению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Индивидуальный проект Музыкальная игра «Musuic»</dc:title>
  <cp:lastModifiedBy>Nikolay Voronkov</cp:lastModifiedBy>
  <cp:revision>4</cp:revision>
  <dcterms:modified xsi:type="dcterms:W3CDTF">2024-05-29T20:24:21Z</dcterms:modified>
</cp:coreProperties>
</file>